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62" r:id="rId5"/>
    <p:sldId id="263" r:id="rId6"/>
    <p:sldId id="264" r:id="rId7"/>
    <p:sldId id="265" r:id="rId8"/>
    <p:sldId id="266" r:id="rId9"/>
    <p:sldId id="267" r:id="rId10"/>
    <p:sldId id="268" r:id="rId11"/>
    <p:sldId id="258" r:id="rId12"/>
    <p:sldId id="269" r:id="rId13"/>
    <p:sldId id="271" r:id="rId14"/>
    <p:sldId id="270" r:id="rId15"/>
    <p:sldId id="272" r:id="rId16"/>
    <p:sldId id="273" r:id="rId17"/>
    <p:sldId id="274" r:id="rId18"/>
    <p:sldId id="275"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13B0A3-BA7A-4839-A56E-473809BD3D4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6AE2148-C964-4B14-A752-8ED499D2A2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5A150BE-0682-489A-BFA4-F82681195295}"/>
              </a:ext>
            </a:extLst>
          </p:cNvPr>
          <p:cNvSpPr>
            <a:spLocks noGrp="1"/>
          </p:cNvSpPr>
          <p:nvPr>
            <p:ph type="dt" sz="half" idx="10"/>
          </p:nvPr>
        </p:nvSpPr>
        <p:spPr/>
        <p:txBody>
          <a:bodyPr/>
          <a:lstStyle/>
          <a:p>
            <a:fld id="{36B18480-3031-431E-A25E-108B5197A849}" type="datetimeFigureOut">
              <a:rPr lang="ru-RU" smtClean="0"/>
              <a:t>27.12.2021</a:t>
            </a:fld>
            <a:endParaRPr lang="ru-RU"/>
          </a:p>
        </p:txBody>
      </p:sp>
      <p:sp>
        <p:nvSpPr>
          <p:cNvPr id="5" name="Нижний колонтитул 4">
            <a:extLst>
              <a:ext uri="{FF2B5EF4-FFF2-40B4-BE49-F238E27FC236}">
                <a16:creationId xmlns:a16="http://schemas.microsoft.com/office/drawing/2014/main" id="{BE6333FF-5EC3-4E80-8DDD-3A0DA4EEF55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1DCC0EE-D179-4E75-814F-3D5B07F392D4}"/>
              </a:ext>
            </a:extLst>
          </p:cNvPr>
          <p:cNvSpPr>
            <a:spLocks noGrp="1"/>
          </p:cNvSpPr>
          <p:nvPr>
            <p:ph type="sldNum" sz="quarter" idx="12"/>
          </p:nvPr>
        </p:nvSpPr>
        <p:spPr/>
        <p:txBody>
          <a:bodyPr/>
          <a:lstStyle/>
          <a:p>
            <a:fld id="{3445C766-C37B-45CE-9C0F-FFF8F56CD7C5}" type="slidenum">
              <a:rPr lang="ru-RU" smtClean="0"/>
              <a:t>‹#›</a:t>
            </a:fld>
            <a:endParaRPr lang="ru-RU"/>
          </a:p>
        </p:txBody>
      </p:sp>
    </p:spTree>
    <p:extLst>
      <p:ext uri="{BB962C8B-B14F-4D97-AF65-F5344CB8AC3E}">
        <p14:creationId xmlns:p14="http://schemas.microsoft.com/office/powerpoint/2010/main" val="1415040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37E785-CE5E-40D3-BBDE-9370513215B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BEC35B3-34BA-42F5-935C-D4315C5BDD8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4A30B2D-908A-4E1D-A489-2F06EAE31DA6}"/>
              </a:ext>
            </a:extLst>
          </p:cNvPr>
          <p:cNvSpPr>
            <a:spLocks noGrp="1"/>
          </p:cNvSpPr>
          <p:nvPr>
            <p:ph type="dt" sz="half" idx="10"/>
          </p:nvPr>
        </p:nvSpPr>
        <p:spPr/>
        <p:txBody>
          <a:bodyPr/>
          <a:lstStyle/>
          <a:p>
            <a:fld id="{36B18480-3031-431E-A25E-108B5197A849}" type="datetimeFigureOut">
              <a:rPr lang="ru-RU" smtClean="0"/>
              <a:t>27.12.2021</a:t>
            </a:fld>
            <a:endParaRPr lang="ru-RU"/>
          </a:p>
        </p:txBody>
      </p:sp>
      <p:sp>
        <p:nvSpPr>
          <p:cNvPr id="5" name="Нижний колонтитул 4">
            <a:extLst>
              <a:ext uri="{FF2B5EF4-FFF2-40B4-BE49-F238E27FC236}">
                <a16:creationId xmlns:a16="http://schemas.microsoft.com/office/drawing/2014/main" id="{4E013759-E5AA-4E2E-AF1E-7652DAC6C6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D0E7DED-47F1-463F-B018-9A9F4AE0C500}"/>
              </a:ext>
            </a:extLst>
          </p:cNvPr>
          <p:cNvSpPr>
            <a:spLocks noGrp="1"/>
          </p:cNvSpPr>
          <p:nvPr>
            <p:ph type="sldNum" sz="quarter" idx="12"/>
          </p:nvPr>
        </p:nvSpPr>
        <p:spPr/>
        <p:txBody>
          <a:bodyPr/>
          <a:lstStyle/>
          <a:p>
            <a:fld id="{3445C766-C37B-45CE-9C0F-FFF8F56CD7C5}" type="slidenum">
              <a:rPr lang="ru-RU" smtClean="0"/>
              <a:t>‹#›</a:t>
            </a:fld>
            <a:endParaRPr lang="ru-RU"/>
          </a:p>
        </p:txBody>
      </p:sp>
    </p:spTree>
    <p:extLst>
      <p:ext uri="{BB962C8B-B14F-4D97-AF65-F5344CB8AC3E}">
        <p14:creationId xmlns:p14="http://schemas.microsoft.com/office/powerpoint/2010/main" val="18804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86A4973-D813-4D02-9F75-38A9B63B849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4884ABF3-9BE8-4954-87FC-2BC386AD6CF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47D3707-647C-48E1-A638-5FE8785BAEE2}"/>
              </a:ext>
            </a:extLst>
          </p:cNvPr>
          <p:cNvSpPr>
            <a:spLocks noGrp="1"/>
          </p:cNvSpPr>
          <p:nvPr>
            <p:ph type="dt" sz="half" idx="10"/>
          </p:nvPr>
        </p:nvSpPr>
        <p:spPr/>
        <p:txBody>
          <a:bodyPr/>
          <a:lstStyle/>
          <a:p>
            <a:fld id="{36B18480-3031-431E-A25E-108B5197A849}" type="datetimeFigureOut">
              <a:rPr lang="ru-RU" smtClean="0"/>
              <a:t>27.12.2021</a:t>
            </a:fld>
            <a:endParaRPr lang="ru-RU"/>
          </a:p>
        </p:txBody>
      </p:sp>
      <p:sp>
        <p:nvSpPr>
          <p:cNvPr id="5" name="Нижний колонтитул 4">
            <a:extLst>
              <a:ext uri="{FF2B5EF4-FFF2-40B4-BE49-F238E27FC236}">
                <a16:creationId xmlns:a16="http://schemas.microsoft.com/office/drawing/2014/main" id="{4603644B-C367-4337-AEFC-B160ED9583B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18C7370-0E5C-43A9-9AFB-ABAE0405375C}"/>
              </a:ext>
            </a:extLst>
          </p:cNvPr>
          <p:cNvSpPr>
            <a:spLocks noGrp="1"/>
          </p:cNvSpPr>
          <p:nvPr>
            <p:ph type="sldNum" sz="quarter" idx="12"/>
          </p:nvPr>
        </p:nvSpPr>
        <p:spPr/>
        <p:txBody>
          <a:bodyPr/>
          <a:lstStyle/>
          <a:p>
            <a:fld id="{3445C766-C37B-45CE-9C0F-FFF8F56CD7C5}" type="slidenum">
              <a:rPr lang="ru-RU" smtClean="0"/>
              <a:t>‹#›</a:t>
            </a:fld>
            <a:endParaRPr lang="ru-RU"/>
          </a:p>
        </p:txBody>
      </p:sp>
    </p:spTree>
    <p:extLst>
      <p:ext uri="{BB962C8B-B14F-4D97-AF65-F5344CB8AC3E}">
        <p14:creationId xmlns:p14="http://schemas.microsoft.com/office/powerpoint/2010/main" val="394871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064AD6-93D0-43E1-9C92-75FABD62A65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E552E58-43F6-4F9F-89C8-906D5E83F07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82D6FDF-4748-435C-94D6-4DC30B5D8CC4}"/>
              </a:ext>
            </a:extLst>
          </p:cNvPr>
          <p:cNvSpPr>
            <a:spLocks noGrp="1"/>
          </p:cNvSpPr>
          <p:nvPr>
            <p:ph type="dt" sz="half" idx="10"/>
          </p:nvPr>
        </p:nvSpPr>
        <p:spPr/>
        <p:txBody>
          <a:bodyPr/>
          <a:lstStyle/>
          <a:p>
            <a:fld id="{36B18480-3031-431E-A25E-108B5197A849}" type="datetimeFigureOut">
              <a:rPr lang="ru-RU" smtClean="0"/>
              <a:t>27.12.2021</a:t>
            </a:fld>
            <a:endParaRPr lang="ru-RU"/>
          </a:p>
        </p:txBody>
      </p:sp>
      <p:sp>
        <p:nvSpPr>
          <p:cNvPr id="5" name="Нижний колонтитул 4">
            <a:extLst>
              <a:ext uri="{FF2B5EF4-FFF2-40B4-BE49-F238E27FC236}">
                <a16:creationId xmlns:a16="http://schemas.microsoft.com/office/drawing/2014/main" id="{A27D45FC-C72B-459C-AC0E-1DC5E756351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113D493-3302-4DC7-BFDA-B5CB3FE59C19}"/>
              </a:ext>
            </a:extLst>
          </p:cNvPr>
          <p:cNvSpPr>
            <a:spLocks noGrp="1"/>
          </p:cNvSpPr>
          <p:nvPr>
            <p:ph type="sldNum" sz="quarter" idx="12"/>
          </p:nvPr>
        </p:nvSpPr>
        <p:spPr/>
        <p:txBody>
          <a:bodyPr/>
          <a:lstStyle/>
          <a:p>
            <a:fld id="{3445C766-C37B-45CE-9C0F-FFF8F56CD7C5}" type="slidenum">
              <a:rPr lang="ru-RU" smtClean="0"/>
              <a:t>‹#›</a:t>
            </a:fld>
            <a:endParaRPr lang="ru-RU"/>
          </a:p>
        </p:txBody>
      </p:sp>
    </p:spTree>
    <p:extLst>
      <p:ext uri="{BB962C8B-B14F-4D97-AF65-F5344CB8AC3E}">
        <p14:creationId xmlns:p14="http://schemas.microsoft.com/office/powerpoint/2010/main" val="216886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5B8CCF-4590-4BF2-9533-CEC16BE49FE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1841039-E28D-4347-A3E3-E6BEEA7B2E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D9A9977-96F3-4616-BBA9-EC494353A221}"/>
              </a:ext>
            </a:extLst>
          </p:cNvPr>
          <p:cNvSpPr>
            <a:spLocks noGrp="1"/>
          </p:cNvSpPr>
          <p:nvPr>
            <p:ph type="dt" sz="half" idx="10"/>
          </p:nvPr>
        </p:nvSpPr>
        <p:spPr/>
        <p:txBody>
          <a:bodyPr/>
          <a:lstStyle/>
          <a:p>
            <a:fld id="{36B18480-3031-431E-A25E-108B5197A849}" type="datetimeFigureOut">
              <a:rPr lang="ru-RU" smtClean="0"/>
              <a:t>27.12.2021</a:t>
            </a:fld>
            <a:endParaRPr lang="ru-RU"/>
          </a:p>
        </p:txBody>
      </p:sp>
      <p:sp>
        <p:nvSpPr>
          <p:cNvPr id="5" name="Нижний колонтитул 4">
            <a:extLst>
              <a:ext uri="{FF2B5EF4-FFF2-40B4-BE49-F238E27FC236}">
                <a16:creationId xmlns:a16="http://schemas.microsoft.com/office/drawing/2014/main" id="{618E86BE-FC79-446B-9100-5FC14AC2C4D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32AB1C1-DFF4-450B-AB16-0B1068A8DF45}"/>
              </a:ext>
            </a:extLst>
          </p:cNvPr>
          <p:cNvSpPr>
            <a:spLocks noGrp="1"/>
          </p:cNvSpPr>
          <p:nvPr>
            <p:ph type="sldNum" sz="quarter" idx="12"/>
          </p:nvPr>
        </p:nvSpPr>
        <p:spPr/>
        <p:txBody>
          <a:bodyPr/>
          <a:lstStyle/>
          <a:p>
            <a:fld id="{3445C766-C37B-45CE-9C0F-FFF8F56CD7C5}" type="slidenum">
              <a:rPr lang="ru-RU" smtClean="0"/>
              <a:t>‹#›</a:t>
            </a:fld>
            <a:endParaRPr lang="ru-RU"/>
          </a:p>
        </p:txBody>
      </p:sp>
    </p:spTree>
    <p:extLst>
      <p:ext uri="{BB962C8B-B14F-4D97-AF65-F5344CB8AC3E}">
        <p14:creationId xmlns:p14="http://schemas.microsoft.com/office/powerpoint/2010/main" val="400803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8E8A54-4115-4D2C-B6BE-0DE5FCD69B3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0B0A6AA-834F-4854-87FA-2EE8261E2C4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48A9115-B1A2-468F-8BB8-28BA0D7ECC4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4C72E29-12D8-4FC9-870A-4F7C0EBE1E26}"/>
              </a:ext>
            </a:extLst>
          </p:cNvPr>
          <p:cNvSpPr>
            <a:spLocks noGrp="1"/>
          </p:cNvSpPr>
          <p:nvPr>
            <p:ph type="dt" sz="half" idx="10"/>
          </p:nvPr>
        </p:nvSpPr>
        <p:spPr/>
        <p:txBody>
          <a:bodyPr/>
          <a:lstStyle/>
          <a:p>
            <a:fld id="{36B18480-3031-431E-A25E-108B5197A849}" type="datetimeFigureOut">
              <a:rPr lang="ru-RU" smtClean="0"/>
              <a:t>27.12.2021</a:t>
            </a:fld>
            <a:endParaRPr lang="ru-RU"/>
          </a:p>
        </p:txBody>
      </p:sp>
      <p:sp>
        <p:nvSpPr>
          <p:cNvPr id="6" name="Нижний колонтитул 5">
            <a:extLst>
              <a:ext uri="{FF2B5EF4-FFF2-40B4-BE49-F238E27FC236}">
                <a16:creationId xmlns:a16="http://schemas.microsoft.com/office/drawing/2014/main" id="{AB9FFAAF-94B5-492F-B33D-63FD9C2C794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375BD3C-A295-4B96-8293-E496F70370BC}"/>
              </a:ext>
            </a:extLst>
          </p:cNvPr>
          <p:cNvSpPr>
            <a:spLocks noGrp="1"/>
          </p:cNvSpPr>
          <p:nvPr>
            <p:ph type="sldNum" sz="quarter" idx="12"/>
          </p:nvPr>
        </p:nvSpPr>
        <p:spPr/>
        <p:txBody>
          <a:bodyPr/>
          <a:lstStyle/>
          <a:p>
            <a:fld id="{3445C766-C37B-45CE-9C0F-FFF8F56CD7C5}" type="slidenum">
              <a:rPr lang="ru-RU" smtClean="0"/>
              <a:t>‹#›</a:t>
            </a:fld>
            <a:endParaRPr lang="ru-RU"/>
          </a:p>
        </p:txBody>
      </p:sp>
    </p:spTree>
    <p:extLst>
      <p:ext uri="{BB962C8B-B14F-4D97-AF65-F5344CB8AC3E}">
        <p14:creationId xmlns:p14="http://schemas.microsoft.com/office/powerpoint/2010/main" val="404516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628F09-AEC6-4330-92DE-673C1C73795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C4BED07-931F-4278-A526-4ADEEE5BCB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15BED05-CBF9-4807-BFDA-86FD17D33B8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D5DAE67-4849-44D8-9AD1-07DA343752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6733303-3877-4C32-8788-CEEE7FC7F4A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3E51BAB-91D3-48E4-A0A6-E3099DD221A1}"/>
              </a:ext>
            </a:extLst>
          </p:cNvPr>
          <p:cNvSpPr>
            <a:spLocks noGrp="1"/>
          </p:cNvSpPr>
          <p:nvPr>
            <p:ph type="dt" sz="half" idx="10"/>
          </p:nvPr>
        </p:nvSpPr>
        <p:spPr/>
        <p:txBody>
          <a:bodyPr/>
          <a:lstStyle/>
          <a:p>
            <a:fld id="{36B18480-3031-431E-A25E-108B5197A849}" type="datetimeFigureOut">
              <a:rPr lang="ru-RU" smtClean="0"/>
              <a:t>27.12.2021</a:t>
            </a:fld>
            <a:endParaRPr lang="ru-RU"/>
          </a:p>
        </p:txBody>
      </p:sp>
      <p:sp>
        <p:nvSpPr>
          <p:cNvPr id="8" name="Нижний колонтитул 7">
            <a:extLst>
              <a:ext uri="{FF2B5EF4-FFF2-40B4-BE49-F238E27FC236}">
                <a16:creationId xmlns:a16="http://schemas.microsoft.com/office/drawing/2014/main" id="{2E7D0B27-6192-41B6-8B1F-3E72F4C04BA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15CD100-F072-445F-BF64-E8FD452442AD}"/>
              </a:ext>
            </a:extLst>
          </p:cNvPr>
          <p:cNvSpPr>
            <a:spLocks noGrp="1"/>
          </p:cNvSpPr>
          <p:nvPr>
            <p:ph type="sldNum" sz="quarter" idx="12"/>
          </p:nvPr>
        </p:nvSpPr>
        <p:spPr/>
        <p:txBody>
          <a:bodyPr/>
          <a:lstStyle/>
          <a:p>
            <a:fld id="{3445C766-C37B-45CE-9C0F-FFF8F56CD7C5}" type="slidenum">
              <a:rPr lang="ru-RU" smtClean="0"/>
              <a:t>‹#›</a:t>
            </a:fld>
            <a:endParaRPr lang="ru-RU"/>
          </a:p>
        </p:txBody>
      </p:sp>
    </p:spTree>
    <p:extLst>
      <p:ext uri="{BB962C8B-B14F-4D97-AF65-F5344CB8AC3E}">
        <p14:creationId xmlns:p14="http://schemas.microsoft.com/office/powerpoint/2010/main" val="270106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CE4615-63DA-4F97-8182-7F5669BEF96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4E21A38-A719-4FB7-A22C-C5CDF15A2FF2}"/>
              </a:ext>
            </a:extLst>
          </p:cNvPr>
          <p:cNvSpPr>
            <a:spLocks noGrp="1"/>
          </p:cNvSpPr>
          <p:nvPr>
            <p:ph type="dt" sz="half" idx="10"/>
          </p:nvPr>
        </p:nvSpPr>
        <p:spPr/>
        <p:txBody>
          <a:bodyPr/>
          <a:lstStyle/>
          <a:p>
            <a:fld id="{36B18480-3031-431E-A25E-108B5197A849}" type="datetimeFigureOut">
              <a:rPr lang="ru-RU" smtClean="0"/>
              <a:t>27.12.2021</a:t>
            </a:fld>
            <a:endParaRPr lang="ru-RU"/>
          </a:p>
        </p:txBody>
      </p:sp>
      <p:sp>
        <p:nvSpPr>
          <p:cNvPr id="4" name="Нижний колонтитул 3">
            <a:extLst>
              <a:ext uri="{FF2B5EF4-FFF2-40B4-BE49-F238E27FC236}">
                <a16:creationId xmlns:a16="http://schemas.microsoft.com/office/drawing/2014/main" id="{1ED03ED8-BAEC-45FA-A268-973EB9892B7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2E7EB3D-ADBA-4834-BD68-073A9B4BCDCE}"/>
              </a:ext>
            </a:extLst>
          </p:cNvPr>
          <p:cNvSpPr>
            <a:spLocks noGrp="1"/>
          </p:cNvSpPr>
          <p:nvPr>
            <p:ph type="sldNum" sz="quarter" idx="12"/>
          </p:nvPr>
        </p:nvSpPr>
        <p:spPr/>
        <p:txBody>
          <a:bodyPr/>
          <a:lstStyle/>
          <a:p>
            <a:fld id="{3445C766-C37B-45CE-9C0F-FFF8F56CD7C5}" type="slidenum">
              <a:rPr lang="ru-RU" smtClean="0"/>
              <a:t>‹#›</a:t>
            </a:fld>
            <a:endParaRPr lang="ru-RU"/>
          </a:p>
        </p:txBody>
      </p:sp>
    </p:spTree>
    <p:extLst>
      <p:ext uri="{BB962C8B-B14F-4D97-AF65-F5344CB8AC3E}">
        <p14:creationId xmlns:p14="http://schemas.microsoft.com/office/powerpoint/2010/main" val="296706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BAC2BE8-CBB5-44C2-B365-DE3B9F238858}"/>
              </a:ext>
            </a:extLst>
          </p:cNvPr>
          <p:cNvSpPr>
            <a:spLocks noGrp="1"/>
          </p:cNvSpPr>
          <p:nvPr>
            <p:ph type="dt" sz="half" idx="10"/>
          </p:nvPr>
        </p:nvSpPr>
        <p:spPr/>
        <p:txBody>
          <a:bodyPr/>
          <a:lstStyle/>
          <a:p>
            <a:fld id="{36B18480-3031-431E-A25E-108B5197A849}" type="datetimeFigureOut">
              <a:rPr lang="ru-RU" smtClean="0"/>
              <a:t>27.12.2021</a:t>
            </a:fld>
            <a:endParaRPr lang="ru-RU"/>
          </a:p>
        </p:txBody>
      </p:sp>
      <p:sp>
        <p:nvSpPr>
          <p:cNvPr id="3" name="Нижний колонтитул 2">
            <a:extLst>
              <a:ext uri="{FF2B5EF4-FFF2-40B4-BE49-F238E27FC236}">
                <a16:creationId xmlns:a16="http://schemas.microsoft.com/office/drawing/2014/main" id="{8D66DCC0-4E97-4D8C-809B-5802BF4A4AA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A69418F-3439-4FC3-A163-2BBB5B10B65D}"/>
              </a:ext>
            </a:extLst>
          </p:cNvPr>
          <p:cNvSpPr>
            <a:spLocks noGrp="1"/>
          </p:cNvSpPr>
          <p:nvPr>
            <p:ph type="sldNum" sz="quarter" idx="12"/>
          </p:nvPr>
        </p:nvSpPr>
        <p:spPr/>
        <p:txBody>
          <a:bodyPr/>
          <a:lstStyle/>
          <a:p>
            <a:fld id="{3445C766-C37B-45CE-9C0F-FFF8F56CD7C5}" type="slidenum">
              <a:rPr lang="ru-RU" smtClean="0"/>
              <a:t>‹#›</a:t>
            </a:fld>
            <a:endParaRPr lang="ru-RU"/>
          </a:p>
        </p:txBody>
      </p:sp>
    </p:spTree>
    <p:extLst>
      <p:ext uri="{BB962C8B-B14F-4D97-AF65-F5344CB8AC3E}">
        <p14:creationId xmlns:p14="http://schemas.microsoft.com/office/powerpoint/2010/main" val="170680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009F8D-7276-435C-8D16-693A4E0979A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0367D40-427A-43FC-8845-A69075C03E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37C7ABE-8B7A-41B2-88FD-97DF8C547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85FCB02-EC29-4937-98D7-C3FAE808CC47}"/>
              </a:ext>
            </a:extLst>
          </p:cNvPr>
          <p:cNvSpPr>
            <a:spLocks noGrp="1"/>
          </p:cNvSpPr>
          <p:nvPr>
            <p:ph type="dt" sz="half" idx="10"/>
          </p:nvPr>
        </p:nvSpPr>
        <p:spPr/>
        <p:txBody>
          <a:bodyPr/>
          <a:lstStyle/>
          <a:p>
            <a:fld id="{36B18480-3031-431E-A25E-108B5197A849}" type="datetimeFigureOut">
              <a:rPr lang="ru-RU" smtClean="0"/>
              <a:t>27.12.2021</a:t>
            </a:fld>
            <a:endParaRPr lang="ru-RU"/>
          </a:p>
        </p:txBody>
      </p:sp>
      <p:sp>
        <p:nvSpPr>
          <p:cNvPr id="6" name="Нижний колонтитул 5">
            <a:extLst>
              <a:ext uri="{FF2B5EF4-FFF2-40B4-BE49-F238E27FC236}">
                <a16:creationId xmlns:a16="http://schemas.microsoft.com/office/drawing/2014/main" id="{1F3B4C3B-08DF-4F49-9270-A655E0BC716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3AD7C6E-E7E4-4257-9C62-0F7D8CEE3064}"/>
              </a:ext>
            </a:extLst>
          </p:cNvPr>
          <p:cNvSpPr>
            <a:spLocks noGrp="1"/>
          </p:cNvSpPr>
          <p:nvPr>
            <p:ph type="sldNum" sz="quarter" idx="12"/>
          </p:nvPr>
        </p:nvSpPr>
        <p:spPr/>
        <p:txBody>
          <a:bodyPr/>
          <a:lstStyle/>
          <a:p>
            <a:fld id="{3445C766-C37B-45CE-9C0F-FFF8F56CD7C5}" type="slidenum">
              <a:rPr lang="ru-RU" smtClean="0"/>
              <a:t>‹#›</a:t>
            </a:fld>
            <a:endParaRPr lang="ru-RU"/>
          </a:p>
        </p:txBody>
      </p:sp>
    </p:spTree>
    <p:extLst>
      <p:ext uri="{BB962C8B-B14F-4D97-AF65-F5344CB8AC3E}">
        <p14:creationId xmlns:p14="http://schemas.microsoft.com/office/powerpoint/2010/main" val="192421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C0D2DE-5BFC-4A44-B81F-589F8D9CF6D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0699209-9320-43EB-883D-2E1DBD9D86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66CDC77-4F8A-4C96-897E-8A8CB000A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683D19D-28AC-421E-94F1-A5CC519A2E25}"/>
              </a:ext>
            </a:extLst>
          </p:cNvPr>
          <p:cNvSpPr>
            <a:spLocks noGrp="1"/>
          </p:cNvSpPr>
          <p:nvPr>
            <p:ph type="dt" sz="half" idx="10"/>
          </p:nvPr>
        </p:nvSpPr>
        <p:spPr/>
        <p:txBody>
          <a:bodyPr/>
          <a:lstStyle/>
          <a:p>
            <a:fld id="{36B18480-3031-431E-A25E-108B5197A849}" type="datetimeFigureOut">
              <a:rPr lang="ru-RU" smtClean="0"/>
              <a:t>27.12.2021</a:t>
            </a:fld>
            <a:endParaRPr lang="ru-RU"/>
          </a:p>
        </p:txBody>
      </p:sp>
      <p:sp>
        <p:nvSpPr>
          <p:cNvPr id="6" name="Нижний колонтитул 5">
            <a:extLst>
              <a:ext uri="{FF2B5EF4-FFF2-40B4-BE49-F238E27FC236}">
                <a16:creationId xmlns:a16="http://schemas.microsoft.com/office/drawing/2014/main" id="{2EC5D9C5-705A-44FA-8082-5963AAC44D4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F65D6EC-3C98-40D3-84A0-4A28D7BEBA49}"/>
              </a:ext>
            </a:extLst>
          </p:cNvPr>
          <p:cNvSpPr>
            <a:spLocks noGrp="1"/>
          </p:cNvSpPr>
          <p:nvPr>
            <p:ph type="sldNum" sz="quarter" idx="12"/>
          </p:nvPr>
        </p:nvSpPr>
        <p:spPr/>
        <p:txBody>
          <a:bodyPr/>
          <a:lstStyle/>
          <a:p>
            <a:fld id="{3445C766-C37B-45CE-9C0F-FFF8F56CD7C5}" type="slidenum">
              <a:rPr lang="ru-RU" smtClean="0"/>
              <a:t>‹#›</a:t>
            </a:fld>
            <a:endParaRPr lang="ru-RU"/>
          </a:p>
        </p:txBody>
      </p:sp>
    </p:spTree>
    <p:extLst>
      <p:ext uri="{BB962C8B-B14F-4D97-AF65-F5344CB8AC3E}">
        <p14:creationId xmlns:p14="http://schemas.microsoft.com/office/powerpoint/2010/main" val="2636504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50BE22-0A05-4210-9E6A-6F24852584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5512318-545F-49F3-93CD-402B0C45E5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F378321-C242-4D0F-A23E-D4317B68A3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18480-3031-431E-A25E-108B5197A849}" type="datetimeFigureOut">
              <a:rPr lang="ru-RU" smtClean="0"/>
              <a:t>27.12.2021</a:t>
            </a:fld>
            <a:endParaRPr lang="ru-RU"/>
          </a:p>
        </p:txBody>
      </p:sp>
      <p:sp>
        <p:nvSpPr>
          <p:cNvPr id="5" name="Нижний колонтитул 4">
            <a:extLst>
              <a:ext uri="{FF2B5EF4-FFF2-40B4-BE49-F238E27FC236}">
                <a16:creationId xmlns:a16="http://schemas.microsoft.com/office/drawing/2014/main" id="{94F3B408-8291-434B-B17F-23CD899F7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3159ED2-6A0A-4F57-80CE-BCA69516B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5C766-C37B-45CE-9C0F-FFF8F56CD7C5}" type="slidenum">
              <a:rPr lang="ru-RU" smtClean="0"/>
              <a:t>‹#›</a:t>
            </a:fld>
            <a:endParaRPr lang="ru-RU"/>
          </a:p>
        </p:txBody>
      </p:sp>
    </p:spTree>
    <p:extLst>
      <p:ext uri="{BB962C8B-B14F-4D97-AF65-F5344CB8AC3E}">
        <p14:creationId xmlns:p14="http://schemas.microsoft.com/office/powerpoint/2010/main" val="1568326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B1F515-C7EC-4FEA-9C6A-492EAF7BA2D3}"/>
              </a:ext>
            </a:extLst>
          </p:cNvPr>
          <p:cNvSpPr>
            <a:spLocks noGrp="1"/>
          </p:cNvSpPr>
          <p:nvPr>
            <p:ph type="ctrTitle"/>
          </p:nvPr>
        </p:nvSpPr>
        <p:spPr>
          <a:xfrm>
            <a:off x="1187824" y="1041400"/>
            <a:ext cx="9144000" cy="2387600"/>
          </a:xfrm>
        </p:spPr>
        <p:txBody>
          <a:bodyPr/>
          <a:lstStyle/>
          <a:p>
            <a:r>
              <a:rPr lang="uk-UA" dirty="0">
                <a:latin typeface="Arial Black" panose="020B0A04020102020204" pitchFamily="34" charset="0"/>
              </a:rPr>
              <a:t>Гурткова робота</a:t>
            </a:r>
            <a:endParaRPr lang="ru-RU" dirty="0">
              <a:latin typeface="Arial Black" panose="020B0A04020102020204" pitchFamily="34" charset="0"/>
            </a:endParaRPr>
          </a:p>
        </p:txBody>
      </p:sp>
      <p:sp>
        <p:nvSpPr>
          <p:cNvPr id="3" name="Подзаголовок 2">
            <a:extLst>
              <a:ext uri="{FF2B5EF4-FFF2-40B4-BE49-F238E27FC236}">
                <a16:creationId xmlns:a16="http://schemas.microsoft.com/office/drawing/2014/main" id="{A6F93BFB-8D06-424F-A0DB-B961305B9F12}"/>
              </a:ext>
            </a:extLst>
          </p:cNvPr>
          <p:cNvSpPr>
            <a:spLocks noGrp="1"/>
          </p:cNvSpPr>
          <p:nvPr>
            <p:ph type="subTitle" idx="1"/>
          </p:nvPr>
        </p:nvSpPr>
        <p:spPr/>
        <p:txBody>
          <a:bodyPr>
            <a:normAutofit/>
          </a:bodyPr>
          <a:lstStyle/>
          <a:p>
            <a:r>
              <a:rPr lang="uk-UA" sz="3200" dirty="0">
                <a:latin typeface="Arial Black" panose="020B0A04020102020204" pitchFamily="34" charset="0"/>
              </a:rPr>
              <a:t>2021/2022</a:t>
            </a:r>
            <a:endParaRPr lang="ru-RU" sz="3200" dirty="0">
              <a:latin typeface="Arial Black" panose="020B0A04020102020204" pitchFamily="34" charset="0"/>
            </a:endParaRPr>
          </a:p>
        </p:txBody>
      </p:sp>
    </p:spTree>
    <p:extLst>
      <p:ext uri="{BB962C8B-B14F-4D97-AF65-F5344CB8AC3E}">
        <p14:creationId xmlns:p14="http://schemas.microsoft.com/office/powerpoint/2010/main" val="372217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5156C17-CE90-4D31-A2B9-51FC3EF1896A}"/>
              </a:ext>
            </a:extLst>
          </p:cNvPr>
          <p:cNvSpPr/>
          <p:nvPr/>
        </p:nvSpPr>
        <p:spPr>
          <a:xfrm>
            <a:off x="1004675" y="3786707"/>
            <a:ext cx="10464800" cy="230832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just"/>
            <a:r>
              <a:rPr lang="ru-RU" dirty="0" err="1">
                <a:solidFill>
                  <a:prstClr val="black"/>
                </a:solidFill>
                <a:latin typeface="Times New Roman" panose="02020603050405020304" pitchFamily="18" charset="0"/>
                <a:cs typeface="Times New Roman" panose="02020603050405020304" pitchFamily="18" charset="0"/>
              </a:rPr>
              <a:t>Гурток</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відвідують</a:t>
            </a:r>
            <a:r>
              <a:rPr lang="ru-RU" dirty="0">
                <a:solidFill>
                  <a:prstClr val="black"/>
                </a:solidFill>
                <a:latin typeface="Times New Roman" panose="02020603050405020304" pitchFamily="18" charset="0"/>
                <a:cs typeface="Times New Roman" panose="02020603050405020304" pitchFamily="18" charset="0"/>
              </a:rPr>
              <a:t> 15 </a:t>
            </a:r>
            <a:r>
              <a:rPr lang="ru-RU" dirty="0" err="1">
                <a:solidFill>
                  <a:prstClr val="black"/>
                </a:solidFill>
                <a:latin typeface="Times New Roman" panose="02020603050405020304" pitchFamily="18" charset="0"/>
                <a:cs typeface="Times New Roman" panose="02020603050405020304" pitchFamily="18" charset="0"/>
              </a:rPr>
              <a:t>учнів</a:t>
            </a:r>
            <a:r>
              <a:rPr lang="ru-RU" dirty="0">
                <a:solidFill>
                  <a:prstClr val="black"/>
                </a:solidFill>
                <a:latin typeface="Times New Roman" panose="02020603050405020304" pitchFamily="18" charset="0"/>
                <a:cs typeface="Times New Roman" panose="02020603050405020304" pitchFamily="18" charset="0"/>
              </a:rPr>
              <a:t> з 9-того та 6-того </a:t>
            </a:r>
            <a:r>
              <a:rPr lang="ru-RU" dirty="0" err="1">
                <a:solidFill>
                  <a:prstClr val="black"/>
                </a:solidFill>
                <a:latin typeface="Times New Roman" panose="02020603050405020304" pitchFamily="18" charset="0"/>
                <a:cs typeface="Times New Roman" panose="02020603050405020304" pitchFamily="18" charset="0"/>
              </a:rPr>
              <a:t>класу</a:t>
            </a:r>
            <a:r>
              <a:rPr lang="ru-RU" dirty="0">
                <a:solidFill>
                  <a:prstClr val="black"/>
                </a:solidFill>
                <a:latin typeface="Times New Roman" panose="02020603050405020304" pitchFamily="18" charset="0"/>
                <a:cs typeface="Times New Roman" panose="02020603050405020304" pitchFamily="18" charset="0"/>
              </a:rPr>
              <a:t>. </a:t>
            </a:r>
          </a:p>
          <a:p>
            <a:pPr lvl="0" algn="just"/>
            <a:r>
              <a:rPr lang="ru-RU" dirty="0">
                <a:solidFill>
                  <a:prstClr val="black"/>
                </a:solidFill>
                <a:latin typeface="Times New Roman" panose="02020603050405020304" pitchFamily="18" charset="0"/>
                <a:cs typeface="Times New Roman" panose="02020603050405020304" pitchFamily="18" charset="0"/>
              </a:rPr>
              <a:t>За 4 </a:t>
            </a:r>
            <a:r>
              <a:rPr lang="ru-RU" dirty="0" err="1">
                <a:solidFill>
                  <a:prstClr val="black"/>
                </a:solidFill>
                <a:latin typeface="Times New Roman" panose="02020603050405020304" pitchFamily="18" charset="0"/>
                <a:cs typeface="Times New Roman" panose="02020603050405020304" pitchFamily="18" charset="0"/>
              </a:rPr>
              <a:t>місяці</a:t>
            </a:r>
            <a:r>
              <a:rPr lang="ru-RU" dirty="0">
                <a:solidFill>
                  <a:prstClr val="black"/>
                </a:solidFill>
                <a:latin typeface="Times New Roman" panose="02020603050405020304" pitchFamily="18" charset="0"/>
                <a:cs typeface="Times New Roman" panose="02020603050405020304" pitchFamily="18" charset="0"/>
              </a:rPr>
              <a:t> поточного </a:t>
            </a:r>
            <a:r>
              <a:rPr lang="ru-RU" dirty="0" err="1">
                <a:solidFill>
                  <a:prstClr val="black"/>
                </a:solidFill>
                <a:latin typeface="Times New Roman" panose="02020603050405020304" pitchFamily="18" charset="0"/>
                <a:cs typeface="Times New Roman" panose="02020603050405020304" pitchFamily="18" charset="0"/>
              </a:rPr>
              <a:t>навчального</a:t>
            </a:r>
            <a:r>
              <a:rPr lang="ru-RU" dirty="0">
                <a:solidFill>
                  <a:prstClr val="black"/>
                </a:solidFill>
                <a:latin typeface="Times New Roman" panose="02020603050405020304" pitchFamily="18" charset="0"/>
                <a:cs typeface="Times New Roman" panose="02020603050405020304" pitchFamily="18" charset="0"/>
              </a:rPr>
              <a:t> року </a:t>
            </a:r>
            <a:r>
              <a:rPr lang="ru-RU" dirty="0" err="1">
                <a:solidFill>
                  <a:prstClr val="black"/>
                </a:solidFill>
                <a:latin typeface="Times New Roman" panose="02020603050405020304" pitchFamily="18" charset="0"/>
                <a:cs typeface="Times New Roman" panose="02020603050405020304" pitchFamily="18" charset="0"/>
              </a:rPr>
              <a:t>починаючи</a:t>
            </a:r>
            <a:r>
              <a:rPr lang="ru-RU" dirty="0">
                <a:solidFill>
                  <a:prstClr val="black"/>
                </a:solidFill>
                <a:latin typeface="Times New Roman" panose="02020603050405020304" pitchFamily="18" charset="0"/>
                <a:cs typeface="Times New Roman" panose="02020603050405020304" pitchFamily="18" charset="0"/>
              </a:rPr>
              <a:t> з вересня я з </a:t>
            </a:r>
            <a:r>
              <a:rPr lang="ru-RU" dirty="0" err="1">
                <a:solidFill>
                  <a:prstClr val="black"/>
                </a:solidFill>
                <a:latin typeface="Times New Roman" panose="02020603050405020304" pitchFamily="18" charset="0"/>
                <a:cs typeface="Times New Roman" panose="02020603050405020304" pitchFamily="18" charset="0"/>
              </a:rPr>
              <a:t>дівчатами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працювала</a:t>
            </a:r>
            <a:r>
              <a:rPr lang="ru-RU" dirty="0">
                <a:solidFill>
                  <a:prstClr val="black"/>
                </a:solidFill>
                <a:latin typeface="Times New Roman" panose="02020603050405020304" pitchFamily="18" charset="0"/>
                <a:cs typeface="Times New Roman" panose="02020603050405020304" pitchFamily="18" charset="0"/>
              </a:rPr>
              <a:t> над </a:t>
            </a:r>
            <a:r>
              <a:rPr lang="ru-RU" dirty="0" err="1">
                <a:solidFill>
                  <a:prstClr val="black"/>
                </a:solidFill>
                <a:latin typeface="Times New Roman" panose="02020603050405020304" pitchFamily="18" charset="0"/>
                <a:cs typeface="Times New Roman" panose="02020603050405020304" pitchFamily="18" charset="0"/>
              </a:rPr>
              <a:t>розвитком</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фізичних</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здібностей</a:t>
            </a:r>
            <a:r>
              <a:rPr lang="ru-RU" dirty="0">
                <a:solidFill>
                  <a:prstClr val="black"/>
                </a:solidFill>
                <a:latin typeface="Times New Roman" panose="02020603050405020304" pitchFamily="18" charset="0"/>
                <a:cs typeface="Times New Roman" panose="02020603050405020304" pitchFamily="18" charset="0"/>
              </a:rPr>
              <a:t> кожного члену </a:t>
            </a:r>
            <a:r>
              <a:rPr lang="ru-RU" dirty="0" err="1">
                <a:solidFill>
                  <a:prstClr val="black"/>
                </a:solidFill>
                <a:latin typeface="Times New Roman" panose="02020603050405020304" pitchFamily="18" charset="0"/>
                <a:cs typeface="Times New Roman" panose="02020603050405020304" pitchFamily="18" charset="0"/>
              </a:rPr>
              <a:t>гуртка</a:t>
            </a:r>
            <a:r>
              <a:rPr lang="ru-RU" dirty="0">
                <a:solidFill>
                  <a:prstClr val="black"/>
                </a:solidFill>
                <a:latin typeface="Times New Roman" panose="02020603050405020304" pitchFamily="18" charset="0"/>
                <a:cs typeface="Times New Roman" panose="02020603050405020304" pitchFamily="18" charset="0"/>
              </a:rPr>
              <a:t>. Активно </a:t>
            </a:r>
            <a:r>
              <a:rPr lang="ru-RU" dirty="0" err="1">
                <a:solidFill>
                  <a:prstClr val="black"/>
                </a:solidFill>
                <a:latin typeface="Times New Roman" panose="02020603050405020304" pitchFamily="18" charset="0"/>
                <a:cs typeface="Times New Roman" panose="02020603050405020304" pitchFamily="18" charset="0"/>
              </a:rPr>
              <a:t>готувалися</a:t>
            </a:r>
            <a:r>
              <a:rPr lang="ru-RU" dirty="0">
                <a:solidFill>
                  <a:prstClr val="black"/>
                </a:solidFill>
                <a:latin typeface="Times New Roman" panose="02020603050405020304" pitchFamily="18" charset="0"/>
                <a:cs typeface="Times New Roman" panose="02020603050405020304" pitchFamily="18" charset="0"/>
              </a:rPr>
              <a:t> до </a:t>
            </a:r>
            <a:r>
              <a:rPr lang="ru-RU" dirty="0" err="1">
                <a:solidFill>
                  <a:prstClr val="black"/>
                </a:solidFill>
                <a:latin typeface="Times New Roman" panose="02020603050405020304" pitchFamily="18" charset="0"/>
                <a:cs typeface="Times New Roman" panose="02020603050405020304" pitchFamily="18" charset="0"/>
              </a:rPr>
              <a:t>змагань</a:t>
            </a:r>
            <a:r>
              <a:rPr lang="ru-RU" dirty="0">
                <a:solidFill>
                  <a:prstClr val="black"/>
                </a:solidFill>
                <a:latin typeface="Times New Roman" panose="02020603050405020304" pitchFamily="18" charset="0"/>
                <a:cs typeface="Times New Roman" panose="02020603050405020304" pitchFamily="18" charset="0"/>
              </a:rPr>
              <a:t> та </a:t>
            </a:r>
            <a:r>
              <a:rPr lang="ru-RU" dirty="0" err="1">
                <a:solidFill>
                  <a:prstClr val="black"/>
                </a:solidFill>
                <a:latin typeface="Times New Roman" panose="02020603050405020304" pitchFamily="18" charset="0"/>
                <a:cs typeface="Times New Roman" panose="02020603050405020304" pitchFamily="18" charset="0"/>
              </a:rPr>
              <a:t>працювали</a:t>
            </a:r>
            <a:r>
              <a:rPr lang="ru-RU" dirty="0">
                <a:solidFill>
                  <a:prstClr val="black"/>
                </a:solidFill>
                <a:latin typeface="Times New Roman" panose="02020603050405020304" pitchFamily="18" charset="0"/>
                <a:cs typeface="Times New Roman" panose="02020603050405020304" pitchFamily="18" charset="0"/>
              </a:rPr>
              <a:t> над </a:t>
            </a:r>
            <a:r>
              <a:rPr lang="ru-RU" dirty="0" err="1">
                <a:solidFill>
                  <a:prstClr val="black"/>
                </a:solidFill>
                <a:latin typeface="Times New Roman" panose="02020603050405020304" pitchFamily="18" charset="0"/>
                <a:cs typeface="Times New Roman" panose="02020603050405020304" pitchFamily="18" charset="0"/>
              </a:rPr>
              <a:t>створенням</a:t>
            </a:r>
            <a:r>
              <a:rPr lang="ru-RU" dirty="0">
                <a:solidFill>
                  <a:prstClr val="black"/>
                </a:solidFill>
                <a:latin typeface="Times New Roman" panose="02020603050405020304" pitchFamily="18" charset="0"/>
                <a:cs typeface="Times New Roman" panose="02020603050405020304" pitchFamily="18" charset="0"/>
              </a:rPr>
              <a:t> нового номеру. </a:t>
            </a:r>
          </a:p>
          <a:p>
            <a:pPr lvl="0" algn="just"/>
            <a:r>
              <a:rPr lang="ru-RU" dirty="0" err="1">
                <a:solidFill>
                  <a:prstClr val="black"/>
                </a:solidFill>
                <a:latin typeface="Times New Roman" panose="02020603050405020304" pitchFamily="18" charset="0"/>
                <a:cs typeface="Times New Roman" panose="02020603050405020304" pitchFamily="18" charset="0"/>
              </a:rPr>
              <a:t>Під</a:t>
            </a:r>
            <a:r>
              <a:rPr lang="ru-RU" dirty="0">
                <a:solidFill>
                  <a:prstClr val="black"/>
                </a:solidFill>
                <a:latin typeface="Times New Roman" panose="02020603050405020304" pitchFamily="18" charset="0"/>
                <a:cs typeface="Times New Roman" panose="02020603050405020304" pitchFamily="18" charset="0"/>
              </a:rPr>
              <a:t> час карантину, через </a:t>
            </a:r>
            <a:r>
              <a:rPr lang="en-US" dirty="0">
                <a:solidFill>
                  <a:prstClr val="black"/>
                </a:solidFill>
                <a:latin typeface="Times New Roman" panose="02020603050405020304" pitchFamily="18" charset="0"/>
                <a:cs typeface="Times New Roman" panose="02020603050405020304" pitchFamily="18" charset="0"/>
              </a:rPr>
              <a:t>Covid-19,</a:t>
            </a:r>
            <a:r>
              <a:rPr lang="ru-RU" dirty="0">
                <a:solidFill>
                  <a:prstClr val="black"/>
                </a:solidFill>
                <a:latin typeface="Times New Roman" panose="02020603050405020304" pitchFamily="18" charset="0"/>
                <a:cs typeface="Times New Roman" panose="02020603050405020304" pitchFamily="18" charset="0"/>
              </a:rPr>
              <a:t>наше </a:t>
            </a:r>
            <a:r>
              <a:rPr lang="ru-RU" dirty="0" err="1">
                <a:solidFill>
                  <a:prstClr val="black"/>
                </a:solidFill>
                <a:latin typeface="Times New Roman" panose="02020603050405020304" pitchFamily="18" charset="0"/>
                <a:cs typeface="Times New Roman" panose="02020603050405020304" pitchFamily="18" charset="0"/>
              </a:rPr>
              <a:t>навчання</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продовжувалося</a:t>
            </a:r>
            <a:r>
              <a:rPr lang="ru-RU" dirty="0">
                <a:solidFill>
                  <a:prstClr val="black"/>
                </a:solidFill>
                <a:latin typeface="Times New Roman" panose="02020603050405020304" pitchFamily="18" charset="0"/>
                <a:cs typeface="Times New Roman" panose="02020603050405020304" pitchFamily="18" charset="0"/>
              </a:rPr>
              <a:t> на </a:t>
            </a:r>
            <a:r>
              <a:rPr lang="ru-RU" dirty="0" err="1">
                <a:solidFill>
                  <a:prstClr val="black"/>
                </a:solidFill>
                <a:latin typeface="Times New Roman" panose="02020603050405020304" pitchFamily="18" charset="0"/>
                <a:cs typeface="Times New Roman" panose="02020603050405020304" pitchFamily="18" charset="0"/>
              </a:rPr>
              <a:t>платформі</a:t>
            </a:r>
            <a:r>
              <a:rPr lang="ru-RU" dirty="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zoom. </a:t>
            </a:r>
            <a:r>
              <a:rPr lang="ru-RU" dirty="0">
                <a:solidFill>
                  <a:prstClr val="black"/>
                </a:solidFill>
                <a:latin typeface="Times New Roman" panose="02020603050405020304" pitchFamily="18" charset="0"/>
                <a:cs typeface="Times New Roman" panose="02020603050405020304" pitchFamily="18" charset="0"/>
              </a:rPr>
              <a:t>За час онлайн </a:t>
            </a:r>
            <a:r>
              <a:rPr lang="ru-RU" dirty="0" err="1">
                <a:solidFill>
                  <a:prstClr val="black"/>
                </a:solidFill>
                <a:latin typeface="Times New Roman" panose="02020603050405020304" pitchFamily="18" charset="0"/>
                <a:cs typeface="Times New Roman" panose="02020603050405020304" pitchFamily="18" charset="0"/>
              </a:rPr>
              <a:t>навчання</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учні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переглядали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відео</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чемпіонатів</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України</a:t>
            </a:r>
            <a:r>
              <a:rPr lang="ru-RU" dirty="0">
                <a:solidFill>
                  <a:prstClr val="black"/>
                </a:solidFill>
                <a:latin typeface="Times New Roman" panose="02020603050405020304" pitchFamily="18" charset="0"/>
                <a:cs typeface="Times New Roman" panose="02020603050405020304" pitchFamily="18" charset="0"/>
              </a:rPr>
              <a:t> з </a:t>
            </a:r>
            <a:r>
              <a:rPr lang="ru-RU" dirty="0" err="1">
                <a:solidFill>
                  <a:prstClr val="black"/>
                </a:solidFill>
                <a:latin typeface="Times New Roman" panose="02020603050405020304" pitchFamily="18" charset="0"/>
                <a:cs typeface="Times New Roman" panose="02020603050405020304" pitchFamily="18" charset="0"/>
              </a:rPr>
              <a:t>черлідингу</a:t>
            </a:r>
            <a:r>
              <a:rPr lang="ru-RU" dirty="0">
                <a:solidFill>
                  <a:prstClr val="black"/>
                </a:solidFill>
                <a:latin typeface="Times New Roman" panose="02020603050405020304" pitchFamily="18" charset="0"/>
                <a:cs typeface="Times New Roman" panose="02020603050405020304" pitchFamily="18" charset="0"/>
              </a:rPr>
              <a:t> та </a:t>
            </a:r>
            <a:r>
              <a:rPr lang="ru-RU" dirty="0" err="1">
                <a:solidFill>
                  <a:prstClr val="black"/>
                </a:solidFill>
                <a:latin typeface="Times New Roman" panose="02020603050405020304" pitchFamily="18" charset="0"/>
                <a:cs typeface="Times New Roman" panose="02020603050405020304" pitchFamily="18" charset="0"/>
              </a:rPr>
              <a:t>вчили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танцювальні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комбінації</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заздалегідь</a:t>
            </a:r>
            <a:r>
              <a:rPr lang="ru-RU" dirty="0">
                <a:solidFill>
                  <a:prstClr val="black"/>
                </a:solidFill>
                <a:latin typeface="Times New Roman" panose="02020603050405020304" pitchFamily="18" charset="0"/>
                <a:cs typeface="Times New Roman" panose="02020603050405020304" pitchFamily="18" charset="0"/>
              </a:rPr>
              <a:t> мною </a:t>
            </a:r>
            <a:r>
              <a:rPr lang="ru-RU" dirty="0" err="1">
                <a:solidFill>
                  <a:prstClr val="black"/>
                </a:solidFill>
                <a:latin typeface="Times New Roman" panose="02020603050405020304" pitchFamily="18" charset="0"/>
                <a:cs typeface="Times New Roman" panose="02020603050405020304" pitchFamily="18" charset="0"/>
              </a:rPr>
              <a:t>записані</a:t>
            </a:r>
            <a:r>
              <a:rPr lang="ru-RU" dirty="0">
                <a:solidFill>
                  <a:prstClr val="black"/>
                </a:solidFill>
                <a:latin typeface="Times New Roman" panose="02020603050405020304" pitchFamily="18" charset="0"/>
                <a:cs typeface="Times New Roman" panose="02020603050405020304" pitchFamily="18" charset="0"/>
              </a:rPr>
              <a:t>. </a:t>
            </a:r>
          </a:p>
          <a:p>
            <a:pPr lvl="0" algn="just"/>
            <a:r>
              <a:rPr lang="ru-RU" dirty="0" err="1">
                <a:solidFill>
                  <a:prstClr val="black"/>
                </a:solidFill>
                <a:latin typeface="Times New Roman" panose="02020603050405020304" pitchFamily="18" charset="0"/>
                <a:cs typeface="Times New Roman" panose="02020603050405020304" pitchFamily="18" charset="0"/>
              </a:rPr>
              <a:t>Після</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виходу</a:t>
            </a:r>
            <a:r>
              <a:rPr lang="ru-RU" dirty="0">
                <a:solidFill>
                  <a:prstClr val="black"/>
                </a:solidFill>
                <a:latin typeface="Times New Roman" panose="02020603050405020304" pitchFamily="18" charset="0"/>
                <a:cs typeface="Times New Roman" panose="02020603050405020304" pitchFamily="18" charset="0"/>
              </a:rPr>
              <a:t> з карантину наша </a:t>
            </a:r>
            <a:r>
              <a:rPr lang="ru-RU" dirty="0" err="1">
                <a:solidFill>
                  <a:prstClr val="black"/>
                </a:solidFill>
                <a:latin typeface="Times New Roman" panose="02020603050405020304" pitchFamily="18" charset="0"/>
                <a:cs typeface="Times New Roman" panose="02020603050405020304" pitchFamily="18" charset="0"/>
              </a:rPr>
              <a:t>підготовка</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продовжилась</a:t>
            </a:r>
            <a:r>
              <a:rPr lang="ru-RU" dirty="0">
                <a:solidFill>
                  <a:prstClr val="black"/>
                </a:solidFill>
                <a:latin typeface="Times New Roman" panose="02020603050405020304" pitchFamily="18" charset="0"/>
                <a:cs typeface="Times New Roman" panose="02020603050405020304" pitchFamily="18" charset="0"/>
              </a:rPr>
              <a:t> і ми </a:t>
            </a:r>
            <a:r>
              <a:rPr lang="ru-RU" dirty="0" err="1">
                <a:solidFill>
                  <a:prstClr val="black"/>
                </a:solidFill>
                <a:latin typeface="Times New Roman" panose="02020603050405020304" pitchFamily="18" charset="0"/>
                <a:cs typeface="Times New Roman" panose="02020603050405020304" pitchFamily="18" charset="0"/>
              </a:rPr>
              <a:t>майже</a:t>
            </a:r>
            <a:r>
              <a:rPr lang="ru-RU" dirty="0">
                <a:solidFill>
                  <a:prstClr val="black"/>
                </a:solidFill>
                <a:latin typeface="Times New Roman" panose="02020603050405020304" pitchFamily="18" charset="0"/>
                <a:cs typeface="Times New Roman" panose="02020603050405020304" pitchFamily="18" charset="0"/>
              </a:rPr>
              <a:t> завершили </a:t>
            </a:r>
            <a:r>
              <a:rPr lang="ru-RU" dirty="0" err="1">
                <a:solidFill>
                  <a:prstClr val="black"/>
                </a:solidFill>
                <a:latin typeface="Times New Roman" panose="02020603050405020304" pitchFamily="18" charset="0"/>
                <a:cs typeface="Times New Roman" panose="02020603050405020304" pitchFamily="18" charset="0"/>
              </a:rPr>
              <a:t>нову</a:t>
            </a:r>
            <a:r>
              <a:rPr lang="ru-RU" dirty="0">
                <a:solidFill>
                  <a:prstClr val="black"/>
                </a:solidFill>
                <a:latin typeface="Times New Roman" panose="02020603050405020304" pitchFamily="18" charset="0"/>
                <a:cs typeface="Times New Roman" panose="02020603050405020304" pitchFamily="18" charset="0"/>
              </a:rPr>
              <a:t> постановку.</a:t>
            </a:r>
          </a:p>
        </p:txBody>
      </p:sp>
      <p:pic>
        <p:nvPicPr>
          <p:cNvPr id="4" name="Рисунок 3">
            <a:extLst>
              <a:ext uri="{FF2B5EF4-FFF2-40B4-BE49-F238E27FC236}">
                <a16:creationId xmlns:a16="http://schemas.microsoft.com/office/drawing/2014/main" id="{C87BD817-EA8B-413E-A6E2-DD63DD31A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542" y="12680"/>
            <a:ext cx="6073458" cy="3416320"/>
          </a:xfrm>
          <a:prstGeom prst="rect">
            <a:avLst/>
          </a:prstGeom>
        </p:spPr>
      </p:pic>
      <p:pic>
        <p:nvPicPr>
          <p:cNvPr id="6" name="Рисунок 5">
            <a:extLst>
              <a:ext uri="{FF2B5EF4-FFF2-40B4-BE49-F238E27FC236}">
                <a16:creationId xmlns:a16="http://schemas.microsoft.com/office/drawing/2014/main" id="{1E3D2BFF-C582-49D2-BFF1-56CD4F774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73458" cy="3416320"/>
          </a:xfrm>
          <a:prstGeom prst="rect">
            <a:avLst/>
          </a:prstGeom>
        </p:spPr>
      </p:pic>
    </p:spTree>
    <p:extLst>
      <p:ext uri="{BB962C8B-B14F-4D97-AF65-F5344CB8AC3E}">
        <p14:creationId xmlns:p14="http://schemas.microsoft.com/office/powerpoint/2010/main" val="257636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7289582-6509-4398-980C-AD8F003254C3}"/>
              </a:ext>
            </a:extLst>
          </p:cNvPr>
          <p:cNvPicPr>
            <a:picLocks noChangeAspect="1"/>
          </p:cNvPicPr>
          <p:nvPr/>
        </p:nvPicPr>
        <p:blipFill>
          <a:blip r:embed="rId2"/>
          <a:stretch>
            <a:fillRect/>
          </a:stretch>
        </p:blipFill>
        <p:spPr>
          <a:xfrm>
            <a:off x="0" y="0"/>
            <a:ext cx="12192000" cy="8122920"/>
          </a:xfrm>
          <a:prstGeom prst="rect">
            <a:avLst/>
          </a:prstGeom>
        </p:spPr>
      </p:pic>
      <p:sp>
        <p:nvSpPr>
          <p:cNvPr id="3" name="Прямоугольник 2">
            <a:extLst>
              <a:ext uri="{FF2B5EF4-FFF2-40B4-BE49-F238E27FC236}">
                <a16:creationId xmlns:a16="http://schemas.microsoft.com/office/drawing/2014/main" id="{B53495DA-BC2E-4442-9D8C-F471837D3B4A}"/>
              </a:ext>
            </a:extLst>
          </p:cNvPr>
          <p:cNvSpPr/>
          <p:nvPr/>
        </p:nvSpPr>
        <p:spPr>
          <a:xfrm>
            <a:off x="5875867" y="2493201"/>
            <a:ext cx="5672666" cy="2800767"/>
          </a:xfrm>
          <a:prstGeom prst="rect">
            <a:avLst/>
          </a:prstGeom>
        </p:spPr>
        <p:txBody>
          <a:bodyPr wrap="square">
            <a:spAutoFit/>
          </a:bodyPr>
          <a:lstStyle/>
          <a:p>
            <a:pPr algn="ctr"/>
            <a:r>
              <a:rPr lang="uk-UA" sz="4400" dirty="0">
                <a:solidFill>
                  <a:schemeClr val="bg1"/>
                </a:solidFill>
                <a:latin typeface="Arial Black" panose="020B0A04020102020204" pitchFamily="34" charset="0"/>
              </a:rPr>
              <a:t>Гурток «Юні екскурсоводи»</a:t>
            </a:r>
          </a:p>
          <a:p>
            <a:pPr algn="ctr"/>
            <a:r>
              <a:rPr lang="uk-UA" sz="4400" dirty="0">
                <a:solidFill>
                  <a:schemeClr val="bg1"/>
                </a:solidFill>
                <a:latin typeface="Arial Black" panose="020B0A04020102020204" pitchFamily="34" charset="0"/>
              </a:rPr>
              <a:t>Керівник: Прилуцька О.П.</a:t>
            </a:r>
            <a:endParaRPr lang="ru-RU" sz="4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965408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DD57412-086B-4961-B6D6-F2E4A5413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631515" y="1147234"/>
            <a:ext cx="6197600" cy="4648200"/>
          </a:xfrm>
          <a:prstGeom prst="rect">
            <a:avLst/>
          </a:prstGeom>
        </p:spPr>
      </p:pic>
      <p:sp>
        <p:nvSpPr>
          <p:cNvPr id="6" name="TextBox 5">
            <a:extLst>
              <a:ext uri="{FF2B5EF4-FFF2-40B4-BE49-F238E27FC236}">
                <a16:creationId xmlns:a16="http://schemas.microsoft.com/office/drawing/2014/main" id="{8F324829-AB55-4BA9-A937-3B7ED8491197}"/>
              </a:ext>
            </a:extLst>
          </p:cNvPr>
          <p:cNvSpPr txBox="1"/>
          <p:nvPr/>
        </p:nvSpPr>
        <p:spPr>
          <a:xfrm>
            <a:off x="654053" y="1853819"/>
            <a:ext cx="6299200" cy="230832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uk-UA" dirty="0">
                <a:solidFill>
                  <a:schemeClr val="tx1"/>
                </a:solidFill>
                <a:latin typeface="Times New Roman" panose="02020603050405020304" pitchFamily="18" charset="0"/>
                <a:cs typeface="Times New Roman" panose="02020603050405020304" pitchFamily="18" charset="0"/>
              </a:rPr>
              <a:t>Гурток «Юні екскурсоводи» працює за чітким розкладом. Разом із учителем історії Скибою Н.Г.  Проведено 2 </a:t>
            </a:r>
            <a:r>
              <a:rPr lang="uk-UA" dirty="0" err="1">
                <a:solidFill>
                  <a:schemeClr val="tx1"/>
                </a:solidFill>
                <a:latin typeface="Times New Roman" panose="02020603050405020304" pitchFamily="18" charset="0"/>
                <a:cs typeface="Times New Roman" panose="02020603050405020304" pitchFamily="18" charset="0"/>
              </a:rPr>
              <a:t>уроки</a:t>
            </a:r>
            <a:r>
              <a:rPr lang="uk-UA" dirty="0">
                <a:solidFill>
                  <a:schemeClr val="tx1"/>
                </a:solidFill>
                <a:latin typeface="Times New Roman" panose="02020603050405020304" pitchFamily="18" charset="0"/>
                <a:cs typeface="Times New Roman" panose="02020603050405020304" pitchFamily="18" charset="0"/>
              </a:rPr>
              <a:t>-екскурсії «Місця, де зберігаються історичні джерела» для учнів 5-ХО і 5-МТ класів. Члени гуртка: </a:t>
            </a:r>
            <a:r>
              <a:rPr lang="uk-UA" dirty="0" err="1">
                <a:solidFill>
                  <a:schemeClr val="tx1"/>
                </a:solidFill>
                <a:latin typeface="Times New Roman" panose="02020603050405020304" pitchFamily="18" charset="0"/>
                <a:cs typeface="Times New Roman" panose="02020603050405020304" pitchFamily="18" charset="0"/>
              </a:rPr>
              <a:t>Сєрік</a:t>
            </a:r>
            <a:r>
              <a:rPr lang="uk-UA" dirty="0">
                <a:solidFill>
                  <a:schemeClr val="tx1"/>
                </a:solidFill>
                <a:latin typeface="Times New Roman" panose="02020603050405020304" pitchFamily="18" charset="0"/>
                <a:cs typeface="Times New Roman" panose="02020603050405020304" pitchFamily="18" charset="0"/>
              </a:rPr>
              <a:t> І., </a:t>
            </a:r>
            <a:r>
              <a:rPr lang="uk-UA" dirty="0" err="1">
                <a:solidFill>
                  <a:schemeClr val="tx1"/>
                </a:solidFill>
                <a:latin typeface="Times New Roman" panose="02020603050405020304" pitchFamily="18" charset="0"/>
                <a:cs typeface="Times New Roman" panose="02020603050405020304" pitchFamily="18" charset="0"/>
              </a:rPr>
              <a:t>Медвєдева</a:t>
            </a:r>
            <a:r>
              <a:rPr lang="uk-UA" dirty="0">
                <a:solidFill>
                  <a:schemeClr val="tx1"/>
                </a:solidFill>
                <a:latin typeface="Times New Roman" panose="02020603050405020304" pitchFamily="18" charset="0"/>
                <a:cs typeface="Times New Roman" panose="02020603050405020304" pitchFamily="18" charset="0"/>
              </a:rPr>
              <a:t> Д., </a:t>
            </a:r>
            <a:r>
              <a:rPr lang="uk-UA" dirty="0" err="1">
                <a:solidFill>
                  <a:schemeClr val="tx1"/>
                </a:solidFill>
                <a:latin typeface="Times New Roman" panose="02020603050405020304" pitchFamily="18" charset="0"/>
                <a:cs typeface="Times New Roman" panose="02020603050405020304" pitchFamily="18" charset="0"/>
              </a:rPr>
              <a:t>Добрострой</a:t>
            </a:r>
            <a:r>
              <a:rPr lang="uk-UA" dirty="0">
                <a:solidFill>
                  <a:schemeClr val="tx1"/>
                </a:solidFill>
                <a:latin typeface="Times New Roman" panose="02020603050405020304" pitchFamily="18" charset="0"/>
                <a:cs typeface="Times New Roman" panose="02020603050405020304" pitchFamily="18" charset="0"/>
              </a:rPr>
              <a:t> Д., </a:t>
            </a:r>
            <a:r>
              <a:rPr lang="uk-UA" dirty="0" err="1">
                <a:solidFill>
                  <a:schemeClr val="tx1"/>
                </a:solidFill>
                <a:latin typeface="Times New Roman" panose="02020603050405020304" pitchFamily="18" charset="0"/>
                <a:cs typeface="Times New Roman" panose="02020603050405020304" pitchFamily="18" charset="0"/>
              </a:rPr>
              <a:t>Царинна</a:t>
            </a:r>
            <a:r>
              <a:rPr lang="uk-UA" dirty="0">
                <a:solidFill>
                  <a:schemeClr val="tx1"/>
                </a:solidFill>
                <a:latin typeface="Times New Roman" panose="02020603050405020304" pitchFamily="18" charset="0"/>
                <a:cs typeface="Times New Roman" panose="02020603050405020304" pitchFamily="18" charset="0"/>
              </a:rPr>
              <a:t> К., підготували презентацію «Херсон </a:t>
            </a:r>
            <a:r>
              <a:rPr lang="uk-UA" dirty="0" err="1">
                <a:solidFill>
                  <a:schemeClr val="tx1"/>
                </a:solidFill>
                <a:latin typeface="Times New Roman" panose="02020603050405020304" pitchFamily="18" charset="0"/>
                <a:cs typeface="Times New Roman" panose="02020603050405020304" pitchFamily="18" charset="0"/>
              </a:rPr>
              <a:t>пам</a:t>
            </a:r>
            <a:r>
              <a:rPr lang="en-US" dirty="0">
                <a:solidFill>
                  <a:schemeClr val="tx1"/>
                </a:solidFill>
                <a:latin typeface="Times New Roman" panose="02020603050405020304" pitchFamily="18" charset="0"/>
                <a:cs typeface="Times New Roman" panose="02020603050405020304" pitchFamily="18" charset="0"/>
              </a:rPr>
              <a:t>’</a:t>
            </a:r>
            <a:r>
              <a:rPr lang="uk-UA" dirty="0" err="1">
                <a:solidFill>
                  <a:schemeClr val="tx1"/>
                </a:solidFill>
                <a:latin typeface="Times New Roman" panose="02020603050405020304" pitchFamily="18" charset="0"/>
                <a:cs typeface="Times New Roman" panose="02020603050405020304" pitchFamily="18" charset="0"/>
              </a:rPr>
              <a:t>ятає</a:t>
            </a:r>
            <a:r>
              <a:rPr lang="uk-UA" dirty="0">
                <a:solidFill>
                  <a:schemeClr val="tx1"/>
                </a:solidFill>
                <a:latin typeface="Times New Roman" panose="02020603050405020304" pitchFamily="18" charset="0"/>
                <a:cs typeface="Times New Roman" panose="02020603050405020304" pitchFamily="18" charset="0"/>
              </a:rPr>
              <a:t>: вулиці на честь Героїв Радянського Союзу» та взяли участь у міському конкурсі «Юні екскурсоводи» у номінації «Екскурсія-презентація»</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082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B53495DA-BC2E-4442-9D8C-F471837D3B4A}"/>
              </a:ext>
            </a:extLst>
          </p:cNvPr>
          <p:cNvSpPr/>
          <p:nvPr/>
        </p:nvSpPr>
        <p:spPr>
          <a:xfrm>
            <a:off x="1464733" y="1849734"/>
            <a:ext cx="9668933" cy="2800767"/>
          </a:xfrm>
          <a:prstGeom prst="rect">
            <a:avLst/>
          </a:prstGeom>
        </p:spPr>
        <p:txBody>
          <a:bodyPr wrap="square">
            <a:spAutoFit/>
          </a:bodyPr>
          <a:lstStyle/>
          <a:p>
            <a:pPr algn="ctr"/>
            <a:r>
              <a:rPr lang="uk-UA" sz="4400" dirty="0">
                <a:latin typeface="Arial Black" panose="020B0A04020102020204" pitchFamily="34" charset="0"/>
              </a:rPr>
              <a:t>Гурток «Особистісна гідність. Безпека життя. Громадянська позиція»</a:t>
            </a:r>
          </a:p>
          <a:p>
            <a:pPr algn="ctr"/>
            <a:r>
              <a:rPr lang="uk-UA" sz="4400" dirty="0">
                <a:latin typeface="Arial Black" panose="020B0A04020102020204" pitchFamily="34" charset="0"/>
              </a:rPr>
              <a:t>Керівник: Царук О.В.</a:t>
            </a:r>
            <a:endParaRPr lang="ru-RU" sz="4400" dirty="0">
              <a:latin typeface="Arial Black" panose="020B0A04020102020204" pitchFamily="34" charset="0"/>
            </a:endParaRPr>
          </a:p>
        </p:txBody>
      </p:sp>
    </p:spTree>
    <p:extLst>
      <p:ext uri="{BB962C8B-B14F-4D97-AF65-F5344CB8AC3E}">
        <p14:creationId xmlns:p14="http://schemas.microsoft.com/office/powerpoint/2010/main" val="25141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F4FB023-85DD-46A1-98BC-99B7E692CA40}"/>
              </a:ext>
            </a:extLst>
          </p:cNvPr>
          <p:cNvSpPr/>
          <p:nvPr/>
        </p:nvSpPr>
        <p:spPr>
          <a:xfrm>
            <a:off x="7484534" y="479091"/>
            <a:ext cx="4758267" cy="230832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spcAft>
                <a:spcPts val="0"/>
              </a:spcAft>
            </a:pPr>
            <a:r>
              <a:rPr lang="uk-UA" b="1" i="1" dirty="0">
                <a:solidFill>
                  <a:srgbClr val="000000"/>
                </a:solidFill>
                <a:latin typeface="Times New Roman" panose="02020603050405020304" pitchFamily="18" charset="0"/>
                <a:cs typeface="Times New Roman" panose="02020603050405020304" pitchFamily="18" charset="0"/>
              </a:rPr>
              <a:t>Мета гуртка:</a:t>
            </a:r>
            <a:r>
              <a:rPr lang="uk-UA" i="1"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cs typeface="Times New Roman" panose="02020603050405020304" pitchFamily="18" charset="0"/>
              </a:rPr>
              <a:t>створення умов для формування соціальних і</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громадянських </a:t>
            </a:r>
            <a:r>
              <a:rPr lang="uk-UA" dirty="0" err="1">
                <a:solidFill>
                  <a:srgbClr val="000000"/>
                </a:solidFill>
                <a:latin typeface="Times New Roman" panose="02020603050405020304" pitchFamily="18" charset="0"/>
                <a:cs typeface="Times New Roman" panose="02020603050405020304" pitchFamily="18" charset="0"/>
              </a:rPr>
              <a:t>компетентностей</a:t>
            </a:r>
            <a:r>
              <a:rPr lang="uk-UA" dirty="0">
                <a:solidFill>
                  <a:srgbClr val="000000"/>
                </a:solidFill>
                <a:latin typeface="Times New Roman" panose="02020603050405020304" pitchFamily="18" charset="0"/>
                <a:cs typeface="Times New Roman" panose="02020603050405020304" pitchFamily="18" charset="0"/>
              </a:rPr>
              <a:t> учнів 8-х класів, що передбачає виявлення</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ними особистої гідності, вмінь і навичок безпечної поведінки та громадянської позиції.</a:t>
            </a:r>
            <a:endParaRPr lang="ru-RU" dirty="0">
              <a:latin typeface="Times New Roman" panose="02020603050405020304" pitchFamily="18" charset="0"/>
              <a:cs typeface="Times New Roman" panose="02020603050405020304" pitchFamily="18" charset="0"/>
            </a:endParaRPr>
          </a:p>
          <a:p>
            <a:pPr>
              <a:spcAft>
                <a:spcPts val="0"/>
              </a:spcAft>
            </a:pPr>
            <a:r>
              <a:rPr lang="uk-UA" b="1" i="1" dirty="0">
                <a:solidFill>
                  <a:srgbClr val="000000"/>
                </a:solidFill>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spcAft>
                <a:spcPts val="0"/>
              </a:spcAft>
            </a:pPr>
            <a:endParaRPr lang="ru-RU"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35014082-E06D-4473-A7B4-83B2A8A48741}"/>
              </a:ext>
            </a:extLst>
          </p:cNvPr>
          <p:cNvSpPr/>
          <p:nvPr/>
        </p:nvSpPr>
        <p:spPr>
          <a:xfrm>
            <a:off x="0" y="479091"/>
            <a:ext cx="7484534" cy="6186309"/>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spcAft>
                <a:spcPts val="0"/>
              </a:spcAft>
            </a:pPr>
            <a:r>
              <a:rPr lang="uk-UA" b="1" i="1" dirty="0">
                <a:solidFill>
                  <a:srgbClr val="000000"/>
                </a:solidFill>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spcAft>
                <a:spcPts val="0"/>
              </a:spcAft>
            </a:pPr>
            <a:r>
              <a:rPr lang="uk-UA" b="1" i="1" dirty="0">
                <a:solidFill>
                  <a:srgbClr val="000000"/>
                </a:solidFill>
                <a:latin typeface="Times New Roman" panose="02020603050405020304" pitchFamily="18" charset="0"/>
                <a:cs typeface="Times New Roman" panose="02020603050405020304" pitchFamily="18" charset="0"/>
              </a:rPr>
              <a:t>Завдання гуртка:</a:t>
            </a:r>
            <a:endParaRPr lang="ru-RU" dirty="0">
              <a:latin typeface="Times New Roman" panose="02020603050405020304" pitchFamily="18" charset="0"/>
              <a:cs typeface="Times New Roman" panose="02020603050405020304" pitchFamily="18" charset="0"/>
            </a:endParaRPr>
          </a:p>
          <a:p>
            <a:pPr>
              <a:spcAft>
                <a:spcPts val="0"/>
              </a:spcAft>
            </a:pPr>
            <a:r>
              <a:rPr lang="uk-UA" dirty="0">
                <a:solidFill>
                  <a:srgbClr val="000000"/>
                </a:solidFill>
                <a:latin typeface="Times New Roman" panose="02020603050405020304" pitchFamily="18" charset="0"/>
                <a:cs typeface="Times New Roman" panose="02020603050405020304" pitchFamily="18" charset="0"/>
              </a:rPr>
              <a:t>- навчити учнів розуміти грані особистості; розрізняти ознаки самоповаги,</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власної гідності; усвідомлювати роль цінностей в житті людини;</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 актуалізувати знання, уміння й навички учнів щодо критичного</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оцінювання, ухвалення рішень, управління собою в ситуаціях, що можуть</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призвести до потрапляння складні життєві ситуації (в </a:t>
            </a:r>
            <a:r>
              <a:rPr lang="uk-UA" dirty="0" err="1">
                <a:solidFill>
                  <a:srgbClr val="000000"/>
                </a:solidFill>
                <a:latin typeface="Times New Roman" panose="02020603050405020304" pitchFamily="18" charset="0"/>
                <a:cs typeface="Times New Roman" panose="02020603050405020304" pitchFamily="18" charset="0"/>
              </a:rPr>
              <a:t>т.ч</a:t>
            </a:r>
            <a:r>
              <a:rPr lang="uk-UA" dirty="0">
                <a:solidFill>
                  <a:srgbClr val="000000"/>
                </a:solidFill>
                <a:latin typeface="Times New Roman" panose="02020603050405020304" pitchFamily="18" charset="0"/>
                <a:cs typeface="Times New Roman" panose="02020603050405020304" pitchFamily="18" charset="0"/>
              </a:rPr>
              <a:t>. у тенета</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торгівлі людьми);</a:t>
            </a:r>
            <a:endParaRPr lang="ru-RU" dirty="0">
              <a:latin typeface="Times New Roman" panose="02020603050405020304" pitchFamily="18" charset="0"/>
              <a:cs typeface="Times New Roman" panose="02020603050405020304" pitchFamily="18" charset="0"/>
            </a:endParaRPr>
          </a:p>
          <a:p>
            <a:pPr>
              <a:spcAft>
                <a:spcPts val="0"/>
              </a:spcAft>
            </a:pPr>
            <a:r>
              <a:rPr lang="uk-UA" dirty="0">
                <a:solidFill>
                  <a:srgbClr val="000000"/>
                </a:solidFill>
                <a:latin typeface="Times New Roman" panose="02020603050405020304" pitchFamily="18" charset="0"/>
                <a:cs typeface="Times New Roman" panose="02020603050405020304" pitchFamily="18" charset="0"/>
              </a:rPr>
              <a:t>- формувати позитивну мотивацію учнів до засвоєння інформації щодо</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протидії торгівлі людьми та наявних соціальних послуг у разі</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потрапляння в складну життєву ситуацію;</a:t>
            </a:r>
            <a:endParaRPr lang="ru-RU" dirty="0">
              <a:latin typeface="Times New Roman" panose="02020603050405020304" pitchFamily="18" charset="0"/>
              <a:cs typeface="Times New Roman" panose="02020603050405020304" pitchFamily="18" charset="0"/>
            </a:endParaRPr>
          </a:p>
          <a:p>
            <a:pPr>
              <a:spcAft>
                <a:spcPts val="0"/>
              </a:spcAft>
            </a:pPr>
            <a:r>
              <a:rPr lang="uk-UA" dirty="0">
                <a:solidFill>
                  <a:srgbClr val="000000"/>
                </a:solidFill>
                <a:latin typeface="Times New Roman" panose="02020603050405020304" pitchFamily="18" charset="0"/>
                <a:cs typeface="Times New Roman" panose="02020603050405020304" pitchFamily="18" charset="0"/>
              </a:rPr>
              <a:t>- сприяти становленню адекватної самооцінки учня (розуміння себе як</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цінності, людини з правами, свободами, інтересами);</a:t>
            </a:r>
            <a:endParaRPr lang="ru-RU" dirty="0">
              <a:latin typeface="Times New Roman" panose="02020603050405020304" pitchFamily="18" charset="0"/>
              <a:cs typeface="Times New Roman" panose="02020603050405020304" pitchFamily="18" charset="0"/>
            </a:endParaRPr>
          </a:p>
          <a:p>
            <a:pPr>
              <a:spcAft>
                <a:spcPts val="0"/>
              </a:spcAft>
            </a:pPr>
            <a:r>
              <a:rPr lang="uk-UA" dirty="0">
                <a:solidFill>
                  <a:srgbClr val="000000"/>
                </a:solidFill>
                <a:latin typeface="Times New Roman" panose="02020603050405020304" pitchFamily="18" charset="0"/>
                <a:cs typeface="Times New Roman" panose="02020603050405020304" pitchFamily="18" charset="0"/>
              </a:rPr>
              <a:t>- розвивати вміння відповідальної і водночас безпечної поведінки,</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адекватного прийняття рішень у різноманітних ситуаціях, визначення та</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реалізації власної громадянської позиції;</a:t>
            </a:r>
            <a:endParaRPr lang="ru-RU" dirty="0">
              <a:latin typeface="Times New Roman" panose="02020603050405020304" pitchFamily="18" charset="0"/>
              <a:cs typeface="Times New Roman" panose="02020603050405020304" pitchFamily="18" charset="0"/>
            </a:endParaRPr>
          </a:p>
          <a:p>
            <a:pPr>
              <a:spcAft>
                <a:spcPts val="0"/>
              </a:spcAft>
            </a:pPr>
            <a:r>
              <a:rPr lang="uk-UA" dirty="0">
                <a:solidFill>
                  <a:srgbClr val="000000"/>
                </a:solidFill>
                <a:latin typeface="Times New Roman" panose="02020603050405020304" pitchFamily="18" charset="0"/>
                <a:cs typeface="Times New Roman" panose="02020603050405020304" pitchFamily="18" charset="0"/>
              </a:rPr>
              <a:t>- виховувати взаємоповагу, толерантність учнів, повагу до сімейних</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цінностей через конструктивне спілкування, активне залучення їх до</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навчально-виховної інтерактивної діяльності;</a:t>
            </a:r>
            <a:endParaRPr lang="ru-RU" dirty="0">
              <a:latin typeface="Times New Roman" panose="02020603050405020304" pitchFamily="18" charset="0"/>
              <a:cs typeface="Times New Roman" panose="02020603050405020304" pitchFamily="18" charset="0"/>
            </a:endParaRPr>
          </a:p>
          <a:p>
            <a:pPr>
              <a:spcAft>
                <a:spcPts val="0"/>
              </a:spcAft>
            </a:pPr>
            <a:r>
              <a:rPr lang="uk-UA" dirty="0">
                <a:solidFill>
                  <a:srgbClr val="000000"/>
                </a:solidFill>
                <a:latin typeface="Times New Roman" panose="02020603050405020304" pitchFamily="18" charset="0"/>
                <a:cs typeface="Times New Roman" panose="02020603050405020304" pitchFamily="18" charset="0"/>
              </a:rPr>
              <a:t>- сприяти самопізнанню, самореалізації, самоствердженню і</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самовдосконаленню особистості учня.</a:t>
            </a:r>
            <a:endParaRPr lang="ru-RU" dirty="0">
              <a:latin typeface="Times New Roman" panose="02020603050405020304" pitchFamily="18" charset="0"/>
              <a:cs typeface="Times New Roman" panose="02020603050405020304" pitchFamily="18" charset="0"/>
            </a:endParaRPr>
          </a:p>
          <a:p>
            <a:pPr>
              <a:spcAft>
                <a:spcPts val="0"/>
              </a:spcAft>
            </a:pPr>
            <a:r>
              <a:rPr lang="uk-UA" b="1" i="1" dirty="0">
                <a:solidFill>
                  <a:srgbClr val="000000"/>
                </a:solidFill>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D14B46C0-3FF8-4D1A-BB37-929C281447BC}"/>
              </a:ext>
            </a:extLst>
          </p:cNvPr>
          <p:cNvPicPr>
            <a:picLocks noChangeAspect="1"/>
          </p:cNvPicPr>
          <p:nvPr/>
        </p:nvPicPr>
        <p:blipFill>
          <a:blip r:embed="rId2"/>
          <a:stretch>
            <a:fillRect/>
          </a:stretch>
        </p:blipFill>
        <p:spPr>
          <a:xfrm>
            <a:off x="7463366" y="2787414"/>
            <a:ext cx="4779435" cy="3877985"/>
          </a:xfrm>
          <a:prstGeom prst="rect">
            <a:avLst/>
          </a:prstGeom>
        </p:spPr>
      </p:pic>
    </p:spTree>
    <p:extLst>
      <p:ext uri="{BB962C8B-B14F-4D97-AF65-F5344CB8AC3E}">
        <p14:creationId xmlns:p14="http://schemas.microsoft.com/office/powerpoint/2010/main" val="1356258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7E1AC11-C108-460D-912C-109E6BA529BF}"/>
              </a:ext>
            </a:extLst>
          </p:cNvPr>
          <p:cNvSpPr/>
          <p:nvPr/>
        </p:nvSpPr>
        <p:spPr>
          <a:xfrm>
            <a:off x="321734" y="321732"/>
            <a:ext cx="6654799" cy="590931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spcAft>
                <a:spcPts val="0"/>
              </a:spcAft>
            </a:pPr>
            <a:r>
              <a:rPr lang="uk-UA" b="1" i="1" dirty="0">
                <a:solidFill>
                  <a:srgbClr val="000000"/>
                </a:solidFill>
                <a:latin typeface="Times New Roman" panose="02020603050405020304" pitchFamily="18" charset="0"/>
                <a:cs typeface="Times New Roman" panose="02020603050405020304" pitchFamily="18" charset="0"/>
              </a:rPr>
              <a:t>Основні ідеї:</a:t>
            </a:r>
            <a:r>
              <a:rPr lang="uk-UA" i="1"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cs typeface="Times New Roman" panose="02020603050405020304" pitchFamily="18" charset="0"/>
              </a:rPr>
              <a:t>У базисі гуртка «Особистісна гідність. Безпека</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життя. Громадянська позиція» лежить ідея, що передбачає формування в учня вміння долати складні життєві обставини, не боятися труднощів, активно користуватися своїми правами, свідомо керувати своїм життям, не допускати маніпуляцій з боку інших – однолітків чи старших. Відтак, концептуальна ідея гуртка передбачає формування в учня вміння свідомо користуватися правами, бажання керувати своїм життям, здійснюючи моральний вибір, розвиваючи власні громадянські якості. У змісті гуртка зроблено акцент на формуванні таких життєвих навичок, як спілкування, прийняття рішень, критичне мислення, управління</a:t>
            </a:r>
            <a:endParaRPr lang="ru-RU" dirty="0">
              <a:latin typeface="Times New Roman" panose="02020603050405020304" pitchFamily="18" charset="0"/>
              <a:cs typeface="Times New Roman" panose="02020603050405020304" pitchFamily="18" charset="0"/>
            </a:endParaRPr>
          </a:p>
          <a:p>
            <a:pPr algn="just">
              <a:spcAft>
                <a:spcPts val="0"/>
              </a:spcAft>
            </a:pPr>
            <a:r>
              <a:rPr lang="uk-UA" dirty="0">
                <a:solidFill>
                  <a:srgbClr val="000000"/>
                </a:solidFill>
                <a:latin typeface="Times New Roman" panose="02020603050405020304" pitchFamily="18" charset="0"/>
                <a:cs typeface="Times New Roman" panose="02020603050405020304" pitchFamily="18" charset="0"/>
              </a:rPr>
              <a:t>емоціями, стресами та конфліктними ситуаціями, формування цінностей тощо. Зазначене можливе через активне визначення особистістю власної системи цінностей, що проявляється у системі ставлень людини. Саме тому в основі програми закладено </a:t>
            </a:r>
            <a:r>
              <a:rPr lang="uk-UA" i="1" dirty="0">
                <a:solidFill>
                  <a:srgbClr val="000000"/>
                </a:solidFill>
                <a:latin typeface="Times New Roman" panose="02020603050405020304" pitchFamily="18" charset="0"/>
                <a:cs typeface="Times New Roman" panose="02020603050405020304" pitchFamily="18" charset="0"/>
              </a:rPr>
              <a:t>чотири базові компоненти </a:t>
            </a:r>
            <a:r>
              <a:rPr lang="uk-UA" dirty="0">
                <a:solidFill>
                  <a:srgbClr val="000000"/>
                </a:solidFill>
                <a:latin typeface="Times New Roman" panose="02020603050405020304" pitchFamily="18" charset="0"/>
                <a:cs typeface="Times New Roman" panose="02020603050405020304" pitchFamily="18" charset="0"/>
              </a:rPr>
              <a:t>розвитку та становлення особистості: ставлення до себе (особистісне самовизначення); ставлення до інших (самовизначення у сфері комунікації); ставлення до діяльності (поведінкове та професійне самовизначення); ставлення до навколишнього світу (суспільне самовизначення).</a:t>
            </a:r>
            <a:r>
              <a:rPr lang="uk-UA"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spcAft>
                <a:spcPts val="0"/>
              </a:spcAft>
            </a:pPr>
            <a:r>
              <a:rPr lang="uk-UA"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9C93EA59-DB4D-4565-B9A5-E0A102BE0D27}"/>
              </a:ext>
            </a:extLst>
          </p:cNvPr>
          <p:cNvPicPr>
            <a:picLocks noChangeAspect="1"/>
          </p:cNvPicPr>
          <p:nvPr/>
        </p:nvPicPr>
        <p:blipFill>
          <a:blip r:embed="rId2"/>
          <a:stretch>
            <a:fillRect/>
          </a:stretch>
        </p:blipFill>
        <p:spPr>
          <a:xfrm>
            <a:off x="7181849" y="1790170"/>
            <a:ext cx="4843878" cy="3018896"/>
          </a:xfrm>
          <a:prstGeom prst="rect">
            <a:avLst/>
          </a:prstGeom>
        </p:spPr>
      </p:pic>
    </p:spTree>
    <p:extLst>
      <p:ext uri="{BB962C8B-B14F-4D97-AF65-F5344CB8AC3E}">
        <p14:creationId xmlns:p14="http://schemas.microsoft.com/office/powerpoint/2010/main" val="2401893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C6DA3AB-48E5-4E38-AD85-00AEF3B7BAE3}"/>
              </a:ext>
            </a:extLst>
          </p:cNvPr>
          <p:cNvSpPr/>
          <p:nvPr/>
        </p:nvSpPr>
        <p:spPr>
          <a:xfrm>
            <a:off x="1515533" y="2698683"/>
            <a:ext cx="9668933" cy="1446550"/>
          </a:xfrm>
          <a:prstGeom prst="rect">
            <a:avLst/>
          </a:prstGeom>
        </p:spPr>
        <p:txBody>
          <a:bodyPr wrap="square">
            <a:spAutoFit/>
          </a:bodyPr>
          <a:lstStyle/>
          <a:p>
            <a:pPr algn="ctr"/>
            <a:r>
              <a:rPr lang="uk-UA" sz="4400" dirty="0">
                <a:latin typeface="Arial Black" panose="020B0A04020102020204" pitchFamily="34" charset="0"/>
              </a:rPr>
              <a:t>Гурток «</a:t>
            </a:r>
            <a:r>
              <a:rPr lang="en-US" sz="4400" dirty="0">
                <a:latin typeface="Arial Black" panose="020B0A04020102020204" pitchFamily="34" charset="0"/>
              </a:rPr>
              <a:t>GREEN PLANET</a:t>
            </a:r>
            <a:r>
              <a:rPr lang="uk-UA" sz="4400" dirty="0">
                <a:latin typeface="Arial Black" panose="020B0A04020102020204" pitchFamily="34" charset="0"/>
              </a:rPr>
              <a:t>»</a:t>
            </a:r>
          </a:p>
          <a:p>
            <a:pPr algn="ctr"/>
            <a:r>
              <a:rPr lang="uk-UA" sz="4400" dirty="0">
                <a:latin typeface="Arial Black" panose="020B0A04020102020204" pitchFamily="34" charset="0"/>
              </a:rPr>
              <a:t>Керівник: </a:t>
            </a:r>
            <a:r>
              <a:rPr lang="ru-RU" sz="4400" dirty="0" err="1">
                <a:latin typeface="Arial Black" panose="020B0A04020102020204" pitchFamily="34" charset="0"/>
              </a:rPr>
              <a:t>Патинська</a:t>
            </a:r>
            <a:r>
              <a:rPr lang="ru-RU" sz="4400" dirty="0">
                <a:latin typeface="Arial Black" panose="020B0A04020102020204" pitchFamily="34" charset="0"/>
              </a:rPr>
              <a:t> </a:t>
            </a:r>
            <a:r>
              <a:rPr lang="uk-UA" sz="4400" dirty="0">
                <a:latin typeface="Arial Black" panose="020B0A04020102020204" pitchFamily="34" charset="0"/>
              </a:rPr>
              <a:t>І.В.</a:t>
            </a:r>
            <a:endParaRPr lang="ru-RU" sz="4400" dirty="0">
              <a:latin typeface="Arial Black" panose="020B0A04020102020204" pitchFamily="34" charset="0"/>
            </a:endParaRPr>
          </a:p>
        </p:txBody>
      </p:sp>
      <p:pic>
        <p:nvPicPr>
          <p:cNvPr id="5" name="Рисунок 4">
            <a:extLst>
              <a:ext uri="{FF2B5EF4-FFF2-40B4-BE49-F238E27FC236}">
                <a16:creationId xmlns:a16="http://schemas.microsoft.com/office/drawing/2014/main" id="{98EFEBC5-B4D7-4E71-89BB-8E9D05A99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58591" cy="2712768"/>
          </a:xfrm>
          <a:prstGeom prst="rect">
            <a:avLst/>
          </a:prstGeom>
        </p:spPr>
      </p:pic>
      <p:pic>
        <p:nvPicPr>
          <p:cNvPr id="6" name="Рисунок 5">
            <a:extLst>
              <a:ext uri="{FF2B5EF4-FFF2-40B4-BE49-F238E27FC236}">
                <a16:creationId xmlns:a16="http://schemas.microsoft.com/office/drawing/2014/main" id="{56D0CD36-A0E3-4E13-9A74-87A12204A545}"/>
              </a:ext>
            </a:extLst>
          </p:cNvPr>
          <p:cNvPicPr>
            <a:picLocks noChangeAspect="1"/>
          </p:cNvPicPr>
          <p:nvPr/>
        </p:nvPicPr>
        <p:blipFill>
          <a:blip r:embed="rId3"/>
          <a:stretch>
            <a:fillRect/>
          </a:stretch>
        </p:blipFill>
        <p:spPr>
          <a:xfrm>
            <a:off x="7930527" y="4145233"/>
            <a:ext cx="4261473" cy="2712955"/>
          </a:xfrm>
          <a:prstGeom prst="rect">
            <a:avLst/>
          </a:prstGeom>
        </p:spPr>
      </p:pic>
    </p:spTree>
    <p:extLst>
      <p:ext uri="{BB962C8B-B14F-4D97-AF65-F5344CB8AC3E}">
        <p14:creationId xmlns:p14="http://schemas.microsoft.com/office/powerpoint/2010/main" val="3974828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A804B23-CC93-4701-BC53-A6F69A270EB0}"/>
              </a:ext>
            </a:extLst>
          </p:cNvPr>
          <p:cNvSpPr/>
          <p:nvPr/>
        </p:nvSpPr>
        <p:spPr>
          <a:xfrm>
            <a:off x="660399" y="889843"/>
            <a:ext cx="6096000" cy="507831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algn="just"/>
            <a:r>
              <a:rPr lang="ru-RU" dirty="0" err="1">
                <a:solidFill>
                  <a:schemeClr val="tx1"/>
                </a:solidFill>
                <a:latin typeface="Times New Roman" panose="02020603050405020304" pitchFamily="18" charset="0"/>
                <a:cs typeface="Times New Roman" panose="02020603050405020304" pitchFamily="18" charset="0"/>
              </a:rPr>
              <a:t>Нинішню</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епоху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розвитку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людської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цивілізації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називають</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космічною</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електронною</a:t>
            </a:r>
            <a:r>
              <a:rPr lang="ru-RU" dirty="0">
                <a:solidFill>
                  <a:schemeClr val="tx1"/>
                </a:solidFill>
                <a:latin typeface="Times New Roman" panose="02020603050405020304" pitchFamily="18" charset="0"/>
                <a:cs typeface="Times New Roman" panose="02020603050405020304" pitchFamily="18" charset="0"/>
              </a:rPr>
              <a:t>, ядерною, </a:t>
            </a:r>
            <a:r>
              <a:rPr lang="ru-RU" dirty="0" err="1">
                <a:solidFill>
                  <a:schemeClr val="tx1"/>
                </a:solidFill>
                <a:latin typeface="Times New Roman" panose="02020603050405020304" pitchFamily="18" charset="0"/>
                <a:cs typeface="Times New Roman" panose="02020603050405020304" pitchFamily="18" charset="0"/>
              </a:rPr>
              <a:t>зважаючи</a:t>
            </a:r>
            <a:r>
              <a:rPr lang="ru-RU" dirty="0">
                <a:solidFill>
                  <a:schemeClr val="tx1"/>
                </a:solidFill>
                <a:latin typeface="Times New Roman" panose="02020603050405020304" pitchFamily="18" charset="0"/>
                <a:cs typeface="Times New Roman" panose="02020603050405020304" pitchFamily="18" charset="0"/>
              </a:rPr>
              <a:t> на </a:t>
            </a:r>
            <a:r>
              <a:rPr lang="ru-RU" dirty="0" err="1">
                <a:solidFill>
                  <a:schemeClr val="tx1"/>
                </a:solidFill>
                <a:latin typeface="Times New Roman" panose="02020603050405020304" pitchFamily="18" charset="0"/>
                <a:cs typeface="Times New Roman" panose="02020603050405020304" pitchFamily="18" charset="0"/>
              </a:rPr>
              <a:t>досягнення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людства</a:t>
            </a:r>
            <a:r>
              <a:rPr lang="ru-RU" dirty="0">
                <a:solidFill>
                  <a:schemeClr val="tx1"/>
                </a:solidFill>
                <a:latin typeface="Times New Roman" panose="02020603050405020304" pitchFamily="18" charset="0"/>
                <a:cs typeface="Times New Roman" panose="02020603050405020304" pitchFamily="18" charset="0"/>
              </a:rPr>
              <a:t> й </a:t>
            </a:r>
            <a:r>
              <a:rPr lang="ru-RU" dirty="0" err="1">
                <a:solidFill>
                  <a:schemeClr val="tx1"/>
                </a:solidFill>
                <a:latin typeface="Times New Roman" panose="02020603050405020304" pitchFamily="18" charset="0"/>
                <a:cs typeface="Times New Roman" panose="02020603050405020304" pitchFamily="18" charset="0"/>
              </a:rPr>
              <a:t>науково-технічний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прогрес</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Водночас</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це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епоха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екологічної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кризи</a:t>
            </a:r>
            <a:r>
              <a:rPr lang="ru-RU" dirty="0">
                <a:solidFill>
                  <a:schemeClr val="tx1"/>
                </a:solidFill>
                <a:latin typeface="Times New Roman" panose="02020603050405020304" pitchFamily="18" charset="0"/>
                <a:cs typeface="Times New Roman" panose="02020603050405020304" pitchFamily="18" charset="0"/>
              </a:rPr>
              <a:t> у </a:t>
            </a:r>
            <a:r>
              <a:rPr lang="ru-RU" dirty="0" err="1">
                <a:solidFill>
                  <a:schemeClr val="tx1"/>
                </a:solidFill>
                <a:latin typeface="Times New Roman" panose="02020603050405020304" pitchFamily="18" charset="0"/>
                <a:cs typeface="Times New Roman" panose="02020603050405020304" pitchFamily="18" charset="0"/>
              </a:rPr>
              <a:t>взаєминах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суспільства</a:t>
            </a:r>
            <a:r>
              <a:rPr lang="ru-RU" dirty="0">
                <a:solidFill>
                  <a:schemeClr val="tx1"/>
                </a:solidFill>
                <a:latin typeface="Times New Roman" panose="02020603050405020304" pitchFamily="18" charset="0"/>
                <a:cs typeface="Times New Roman" panose="02020603050405020304" pitchFamily="18" charset="0"/>
              </a:rPr>
              <a:t> й </a:t>
            </a:r>
            <a:r>
              <a:rPr lang="ru-RU" dirty="0" err="1">
                <a:solidFill>
                  <a:schemeClr val="tx1"/>
                </a:solidFill>
                <a:latin typeface="Times New Roman" panose="02020603050405020304" pitchFamily="18" charset="0"/>
                <a:cs typeface="Times New Roman" panose="02020603050405020304" pitchFamily="18" charset="0"/>
              </a:rPr>
              <a:t>природи</a:t>
            </a:r>
            <a:r>
              <a:rPr lang="ru-RU" dirty="0">
                <a:solidFill>
                  <a:schemeClr val="tx1"/>
                </a:solidFill>
                <a:latin typeface="Times New Roman" panose="02020603050405020304" pitchFamily="18" charset="0"/>
                <a:cs typeface="Times New Roman" panose="02020603050405020304" pitchFamily="18" charset="0"/>
              </a:rPr>
              <a:t>.</a:t>
            </a:r>
          </a:p>
          <a:p>
            <a:pPr algn="just"/>
            <a:r>
              <a:rPr lang="ru-RU" dirty="0" err="1">
                <a:solidFill>
                  <a:schemeClr val="tx1"/>
                </a:solidFill>
                <a:latin typeface="Times New Roman" panose="02020603050405020304" pitchFamily="18" charset="0"/>
                <a:cs typeface="Times New Roman" panose="02020603050405020304" pitchFamily="18" charset="0"/>
              </a:rPr>
              <a:t>Глобальну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екологічну</a:t>
            </a:r>
            <a:r>
              <a:rPr lang="ru-RU" dirty="0">
                <a:solidFill>
                  <a:schemeClr val="tx1"/>
                </a:solidFill>
                <a:latin typeface="Times New Roman" panose="02020603050405020304" pitchFamily="18" charset="0"/>
                <a:cs typeface="Times New Roman" panose="02020603050405020304" pitchFamily="18" charset="0"/>
              </a:rPr>
              <a:t> кризу </a:t>
            </a:r>
            <a:r>
              <a:rPr lang="ru-RU" dirty="0" err="1">
                <a:solidFill>
                  <a:schemeClr val="tx1"/>
                </a:solidFill>
                <a:latin typeface="Times New Roman" panose="02020603050405020304" pitchFamily="18" charset="0"/>
                <a:cs typeface="Times New Roman" panose="02020603050405020304" pitchFamily="18" charset="0"/>
              </a:rPr>
              <a:t>можна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подолати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лише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змінивши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суспільну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психологію</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виховавши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нове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цінніше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ставлення</a:t>
            </a:r>
            <a:r>
              <a:rPr lang="ru-RU" dirty="0">
                <a:solidFill>
                  <a:schemeClr val="tx1"/>
                </a:solidFill>
                <a:latin typeface="Times New Roman" panose="02020603050405020304" pitchFamily="18" charset="0"/>
                <a:cs typeface="Times New Roman" panose="02020603050405020304" pitchFamily="18" charset="0"/>
              </a:rPr>
              <a:t> до </a:t>
            </a:r>
            <a:r>
              <a:rPr lang="ru-RU" dirty="0" err="1">
                <a:solidFill>
                  <a:schemeClr val="tx1"/>
                </a:solidFill>
                <a:latin typeface="Times New Roman" panose="02020603050405020304" pitchFamily="18" charset="0"/>
                <a:cs typeface="Times New Roman" panose="02020603050405020304" pitchFamily="18" charset="0"/>
              </a:rPr>
              <a:t>природи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сформувавши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світогляди</a:t>
            </a:r>
            <a:r>
              <a:rPr lang="ru-RU" dirty="0">
                <a:solidFill>
                  <a:schemeClr val="tx1"/>
                </a:solidFill>
                <a:latin typeface="Times New Roman" panose="02020603050405020304" pitchFamily="18" charset="0"/>
                <a:cs typeface="Times New Roman" panose="02020603050405020304" pitchFamily="18" charset="0"/>
              </a:rPr>
              <a:t> у </a:t>
            </a:r>
            <a:r>
              <a:rPr lang="ru-RU" dirty="0" err="1">
                <a:solidFill>
                  <a:schemeClr val="tx1"/>
                </a:solidFill>
                <a:latin typeface="Times New Roman" panose="02020603050405020304" pitchFamily="18" charset="0"/>
                <a:cs typeface="Times New Roman" panose="02020603050405020304" pitchFamily="18" charset="0"/>
              </a:rPr>
              <a:t>свідомість</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людини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Екологічні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знання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навички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переконання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потрібні</a:t>
            </a:r>
            <a:r>
              <a:rPr lang="ru-RU" dirty="0">
                <a:solidFill>
                  <a:schemeClr val="tx1"/>
                </a:solidFill>
                <a:latin typeface="Times New Roman" panose="02020603050405020304" pitchFamily="18" charset="0"/>
                <a:cs typeface="Times New Roman" panose="02020603050405020304" pitchFamily="18" charset="0"/>
              </a:rPr>
              <a:t> кожному для </a:t>
            </a:r>
            <a:r>
              <a:rPr lang="ru-RU" dirty="0" err="1">
                <a:solidFill>
                  <a:schemeClr val="tx1"/>
                </a:solidFill>
                <a:latin typeface="Times New Roman" panose="02020603050405020304" pitchFamily="18" charset="0"/>
                <a:cs typeface="Times New Roman" panose="02020603050405020304" pitchFamily="18" charset="0"/>
              </a:rPr>
              <a:t>мотивації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своєї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поведінки</a:t>
            </a:r>
            <a:r>
              <a:rPr lang="ru-RU" dirty="0">
                <a:solidFill>
                  <a:schemeClr val="tx1"/>
                </a:solidFill>
                <a:latin typeface="Times New Roman" panose="02020603050405020304" pitchFamily="18" charset="0"/>
                <a:cs typeface="Times New Roman" panose="02020603050405020304" pitchFamily="18" charset="0"/>
              </a:rPr>
              <a:t> у </a:t>
            </a:r>
            <a:r>
              <a:rPr lang="ru-RU" dirty="0" err="1">
                <a:solidFill>
                  <a:schemeClr val="tx1"/>
                </a:solidFill>
                <a:latin typeface="Times New Roman" panose="02020603050405020304" pitchFamily="18" charset="0"/>
                <a:cs typeface="Times New Roman" panose="02020603050405020304" pitchFamily="18" charset="0"/>
              </a:rPr>
              <a:t>природі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Виховувати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почуття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особистої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відповідальності</a:t>
            </a:r>
            <a:r>
              <a:rPr lang="ru-RU" dirty="0">
                <a:solidFill>
                  <a:schemeClr val="tx1"/>
                </a:solidFill>
                <a:latin typeface="Times New Roman" panose="02020603050405020304" pitchFamily="18" charset="0"/>
                <a:cs typeface="Times New Roman" panose="02020603050405020304" pitchFamily="18" charset="0"/>
              </a:rPr>
              <a:t> за стан </a:t>
            </a:r>
            <a:r>
              <a:rPr lang="ru-RU" dirty="0" err="1">
                <a:solidFill>
                  <a:schemeClr val="tx1"/>
                </a:solidFill>
                <a:latin typeface="Times New Roman" panose="02020603050405020304" pitchFamily="18" charset="0"/>
                <a:cs typeface="Times New Roman" panose="02020603050405020304" pitchFamily="18" charset="0"/>
              </a:rPr>
              <a:t>довкілля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усвідомлення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місця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людини</a:t>
            </a:r>
            <a:r>
              <a:rPr lang="ru-RU" dirty="0">
                <a:solidFill>
                  <a:schemeClr val="tx1"/>
                </a:solidFill>
                <a:latin typeface="Times New Roman" panose="02020603050405020304" pitchFamily="18" charset="0"/>
                <a:cs typeface="Times New Roman" panose="02020603050405020304" pitchFamily="18" charset="0"/>
              </a:rPr>
              <a:t> у </a:t>
            </a:r>
            <a:r>
              <a:rPr lang="ru-RU" dirty="0" err="1">
                <a:solidFill>
                  <a:schemeClr val="tx1"/>
                </a:solidFill>
                <a:latin typeface="Times New Roman" panose="02020603050405020304" pitchFamily="18" charset="0"/>
                <a:cs typeface="Times New Roman" panose="02020603050405020304" pitchFamily="18" charset="0"/>
              </a:rPr>
              <a:t>природі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Вміння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прогнозувати</a:t>
            </a:r>
            <a:r>
              <a:rPr lang="ru-RU" dirty="0">
                <a:solidFill>
                  <a:schemeClr val="tx1"/>
                </a:solidFill>
                <a:latin typeface="Times New Roman" panose="02020603050405020304" pitchFamily="18" charset="0"/>
                <a:cs typeface="Times New Roman" panose="02020603050405020304" pitchFamily="18" charset="0"/>
              </a:rPr>
              <a:t> особисту </a:t>
            </a:r>
            <a:r>
              <a:rPr lang="ru-RU" dirty="0" err="1">
                <a:solidFill>
                  <a:schemeClr val="tx1"/>
                </a:solidFill>
                <a:latin typeface="Times New Roman" panose="02020603050405020304" pitchFamily="18" charset="0"/>
                <a:cs typeface="Times New Roman" panose="02020603050405020304" pitchFamily="18" charset="0"/>
              </a:rPr>
              <a:t>діяльність</a:t>
            </a:r>
            <a:r>
              <a:rPr lang="ru-RU" dirty="0">
                <a:solidFill>
                  <a:schemeClr val="tx1"/>
                </a:solidFill>
                <a:latin typeface="Times New Roman" panose="02020603050405020304" pitchFamily="18" charset="0"/>
                <a:cs typeface="Times New Roman" panose="02020603050405020304" pitchFamily="18" charset="0"/>
              </a:rPr>
              <a:t> і </a:t>
            </a:r>
            <a:r>
              <a:rPr lang="ru-RU" dirty="0" err="1">
                <a:solidFill>
                  <a:schemeClr val="tx1"/>
                </a:solidFill>
                <a:latin typeface="Times New Roman" panose="02020603050405020304" pitchFamily="18" charset="0"/>
                <a:cs typeface="Times New Roman" panose="02020603050405020304" pitchFamily="18" charset="0"/>
              </a:rPr>
              <a:t>діяльність</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інших</a:t>
            </a:r>
            <a:r>
              <a:rPr lang="ru-RU" dirty="0">
                <a:solidFill>
                  <a:schemeClr val="tx1"/>
                </a:solidFill>
                <a:latin typeface="Times New Roman" panose="02020603050405020304" pitchFamily="18" charset="0"/>
                <a:cs typeface="Times New Roman" panose="02020603050405020304" pitchFamily="18" charset="0"/>
              </a:rPr>
              <a:t> людей; </a:t>
            </a:r>
            <a:r>
              <a:rPr lang="ru-RU" dirty="0" err="1">
                <a:solidFill>
                  <a:schemeClr val="tx1"/>
                </a:solidFill>
                <a:latin typeface="Times New Roman" panose="02020603050405020304" pitchFamily="18" charset="0"/>
                <a:cs typeface="Times New Roman" panose="02020603050405020304" pitchFamily="18" charset="0"/>
              </a:rPr>
              <a:t>цінувати</a:t>
            </a:r>
            <a:r>
              <a:rPr lang="ru-RU" dirty="0">
                <a:solidFill>
                  <a:schemeClr val="tx1"/>
                </a:solidFill>
                <a:latin typeface="Times New Roman" panose="02020603050405020304" pitchFamily="18" charset="0"/>
                <a:cs typeface="Times New Roman" panose="02020603050405020304" pitchFamily="18" charset="0"/>
              </a:rPr>
              <a:t> та </a:t>
            </a:r>
            <a:r>
              <a:rPr lang="ru-RU" dirty="0" err="1">
                <a:solidFill>
                  <a:schemeClr val="tx1"/>
                </a:solidFill>
                <a:latin typeface="Times New Roman" panose="02020603050405020304" pitchFamily="18" charset="0"/>
                <a:cs typeface="Times New Roman" panose="02020603050405020304" pitchFamily="18" charset="0"/>
              </a:rPr>
              <a:t>оберігати</a:t>
            </a:r>
            <a:r>
              <a:rPr lang="ru-RU" dirty="0">
                <a:solidFill>
                  <a:schemeClr val="tx1"/>
                </a:solidFill>
                <a:latin typeface="Times New Roman" panose="02020603050405020304" pitchFamily="18" charset="0"/>
                <a:cs typeface="Times New Roman" panose="02020603050405020304" pitchFamily="18" charset="0"/>
              </a:rPr>
              <a:t> природу </a:t>
            </a:r>
            <a:r>
              <a:rPr lang="ru-RU" dirty="0" err="1">
                <a:solidFill>
                  <a:schemeClr val="tx1"/>
                </a:solidFill>
                <a:latin typeface="Times New Roman" panose="02020603050405020304" pitchFamily="18" charset="0"/>
                <a:cs typeface="Times New Roman" panose="02020603050405020304" pitchFamily="18" charset="0"/>
              </a:rPr>
              <a:t>рідного</a:t>
            </a:r>
            <a:r>
              <a:rPr lang="ru-RU" dirty="0">
                <a:solidFill>
                  <a:schemeClr val="tx1"/>
                </a:solidFill>
                <a:latin typeface="Times New Roman" panose="02020603050405020304" pitchFamily="18" charset="0"/>
                <a:cs typeface="Times New Roman" panose="02020603050405020304" pitchFamily="18" charset="0"/>
              </a:rPr>
              <a:t> краю і </a:t>
            </a:r>
            <a:r>
              <a:rPr lang="ru-RU" dirty="0" err="1">
                <a:solidFill>
                  <a:schemeClr val="tx1"/>
                </a:solidFill>
                <a:latin typeface="Times New Roman" panose="02020603050405020304" pitchFamily="18" charset="0"/>
                <a:cs typeface="Times New Roman" panose="02020603050405020304" pitchFamily="18" charset="0"/>
              </a:rPr>
              <a:t>власне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здоров'я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Саме</a:t>
            </a:r>
            <a:r>
              <a:rPr lang="ru-RU" dirty="0">
                <a:solidFill>
                  <a:schemeClr val="tx1"/>
                </a:solidFill>
                <a:latin typeface="Times New Roman" panose="02020603050405020304" pitchFamily="18" charset="0"/>
                <a:cs typeface="Times New Roman" panose="02020603050405020304" pitchFamily="18" charset="0"/>
              </a:rPr>
              <a:t> з такою метою на </a:t>
            </a:r>
            <a:r>
              <a:rPr lang="ru-RU" dirty="0" err="1">
                <a:solidFill>
                  <a:schemeClr val="tx1"/>
                </a:solidFill>
                <a:latin typeface="Times New Roman" panose="02020603050405020304" pitchFamily="18" charset="0"/>
                <a:cs typeface="Times New Roman" panose="02020603050405020304" pitchFamily="18" charset="0"/>
              </a:rPr>
              <a:t>базі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нашої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школи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був</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створений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гурток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під</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назвою</a:t>
            </a:r>
            <a:r>
              <a:rPr lang="ru-RU"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Green planet", </a:t>
            </a:r>
            <a:r>
              <a:rPr lang="ru-RU" dirty="0" err="1">
                <a:solidFill>
                  <a:schemeClr val="tx1"/>
                </a:solidFill>
                <a:latin typeface="Times New Roman" panose="02020603050405020304" pitchFamily="18" charset="0"/>
                <a:cs typeface="Times New Roman" panose="02020603050405020304" pitchFamily="18" charset="0"/>
              </a:rPr>
              <a:t>керівником</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якого</a:t>
            </a:r>
            <a:r>
              <a:rPr lang="ru-RU" dirty="0">
                <a:solidFill>
                  <a:schemeClr val="tx1"/>
                </a:solidFill>
                <a:latin typeface="Times New Roman" panose="02020603050405020304" pitchFamily="18" charset="0"/>
                <a:cs typeface="Times New Roman" panose="02020603050405020304" pitchFamily="18" charset="0"/>
              </a:rPr>
              <a:t> є  </a:t>
            </a:r>
            <a:r>
              <a:rPr lang="ru-RU" dirty="0" err="1">
                <a:solidFill>
                  <a:schemeClr val="tx1"/>
                </a:solidFill>
                <a:latin typeface="Times New Roman" panose="02020603050405020304" pitchFamily="18" charset="0"/>
                <a:cs typeface="Times New Roman" panose="02020603050405020304" pitchFamily="18" charset="0"/>
              </a:rPr>
              <a:t>Патинська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Ірина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Василівна</a:t>
            </a:r>
            <a:r>
              <a:rPr lang="ru-RU" dirty="0">
                <a:solidFill>
                  <a:schemeClr val="tx1"/>
                </a:solidFill>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id="{02260158-84EE-43D0-8500-FB1626EA6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350" y="482600"/>
            <a:ext cx="4419600" cy="5892800"/>
          </a:xfrm>
          <a:prstGeom prst="rect">
            <a:avLst/>
          </a:prstGeom>
        </p:spPr>
      </p:pic>
    </p:spTree>
    <p:extLst>
      <p:ext uri="{BB962C8B-B14F-4D97-AF65-F5344CB8AC3E}">
        <p14:creationId xmlns:p14="http://schemas.microsoft.com/office/powerpoint/2010/main" val="3296596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E2CD841-93B3-47F7-BE96-9A056D29B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111" y="2043708"/>
            <a:ext cx="5847644" cy="4385733"/>
          </a:xfrm>
          <a:prstGeom prst="rect">
            <a:avLst/>
          </a:prstGeom>
        </p:spPr>
      </p:pic>
      <p:sp>
        <p:nvSpPr>
          <p:cNvPr id="4" name="Прямоугольник 3">
            <a:extLst>
              <a:ext uri="{FF2B5EF4-FFF2-40B4-BE49-F238E27FC236}">
                <a16:creationId xmlns:a16="http://schemas.microsoft.com/office/drawing/2014/main" id="{9CF71D9F-E051-4320-A8EC-D2A584E4816D}"/>
              </a:ext>
            </a:extLst>
          </p:cNvPr>
          <p:cNvSpPr/>
          <p:nvPr/>
        </p:nvSpPr>
        <p:spPr>
          <a:xfrm>
            <a:off x="1083734" y="580959"/>
            <a:ext cx="4284133" cy="535531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ru-RU" b="1" dirty="0" err="1">
                <a:solidFill>
                  <a:schemeClr val="tx1"/>
                </a:solidFill>
              </a:rPr>
              <a:t>Основні</a:t>
            </a:r>
            <a:r>
              <a:rPr lang="ru-RU" b="1" dirty="0">
                <a:solidFill>
                  <a:schemeClr val="tx1"/>
                </a:solidFill>
              </a:rPr>
              <a:t> </a:t>
            </a:r>
            <a:r>
              <a:rPr lang="ru-RU" b="1" dirty="0" err="1">
                <a:solidFill>
                  <a:schemeClr val="tx1"/>
                </a:solidFill>
              </a:rPr>
              <a:t>завдання</a:t>
            </a:r>
            <a:r>
              <a:rPr lang="ru-RU" b="1" dirty="0">
                <a:solidFill>
                  <a:schemeClr val="tx1"/>
                </a:solidFill>
              </a:rPr>
              <a:t> </a:t>
            </a:r>
            <a:r>
              <a:rPr lang="ru-RU" dirty="0" err="1">
                <a:solidFill>
                  <a:schemeClr val="tx1"/>
                </a:solidFill>
              </a:rPr>
              <a:t>роботи</a:t>
            </a:r>
            <a:r>
              <a:rPr lang="ru-RU" dirty="0">
                <a:solidFill>
                  <a:schemeClr val="tx1"/>
                </a:solidFill>
              </a:rPr>
              <a:t> </a:t>
            </a:r>
            <a:r>
              <a:rPr lang="ru-RU" dirty="0" err="1">
                <a:solidFill>
                  <a:schemeClr val="tx1"/>
                </a:solidFill>
              </a:rPr>
              <a:t>полягають</a:t>
            </a:r>
            <a:r>
              <a:rPr lang="ru-RU" dirty="0">
                <a:solidFill>
                  <a:schemeClr val="tx1"/>
                </a:solidFill>
              </a:rPr>
              <a:t> у </a:t>
            </a:r>
            <a:r>
              <a:rPr lang="ru-RU" dirty="0" err="1">
                <a:solidFill>
                  <a:schemeClr val="tx1"/>
                </a:solidFill>
              </a:rPr>
              <a:t>формуванні</a:t>
            </a:r>
            <a:r>
              <a:rPr lang="ru-RU" dirty="0">
                <a:solidFill>
                  <a:schemeClr val="tx1"/>
                </a:solidFill>
              </a:rPr>
              <a:t> таких компетентностей: </a:t>
            </a:r>
            <a:r>
              <a:rPr lang="ru-RU" dirty="0" err="1">
                <a:solidFill>
                  <a:schemeClr val="tx1"/>
                </a:solidFill>
              </a:rPr>
              <a:t>пізнавальної</a:t>
            </a:r>
            <a:r>
              <a:rPr lang="ru-RU" dirty="0">
                <a:solidFill>
                  <a:schemeClr val="tx1"/>
                </a:solidFill>
              </a:rPr>
              <a:t>, </a:t>
            </a:r>
            <a:r>
              <a:rPr lang="ru-RU" dirty="0" err="1">
                <a:solidFill>
                  <a:schemeClr val="tx1"/>
                </a:solidFill>
              </a:rPr>
              <a:t>спрямованої</a:t>
            </a:r>
            <a:r>
              <a:rPr lang="ru-RU" dirty="0">
                <a:solidFill>
                  <a:schemeClr val="tx1"/>
                </a:solidFill>
              </a:rPr>
              <a:t> на </a:t>
            </a:r>
            <a:r>
              <a:rPr lang="ru-RU" dirty="0" err="1">
                <a:solidFill>
                  <a:schemeClr val="tx1"/>
                </a:solidFill>
              </a:rPr>
              <a:t>створення</a:t>
            </a:r>
            <a:r>
              <a:rPr lang="ru-RU" dirty="0">
                <a:solidFill>
                  <a:schemeClr val="tx1"/>
                </a:solidFill>
              </a:rPr>
              <a:t> </a:t>
            </a:r>
            <a:r>
              <a:rPr lang="ru-RU" dirty="0" err="1">
                <a:solidFill>
                  <a:schemeClr val="tx1"/>
                </a:solidFill>
              </a:rPr>
              <a:t>системи</a:t>
            </a:r>
            <a:r>
              <a:rPr lang="ru-RU" dirty="0">
                <a:solidFill>
                  <a:schemeClr val="tx1"/>
                </a:solidFill>
              </a:rPr>
              <a:t> </a:t>
            </a:r>
            <a:r>
              <a:rPr lang="ru-RU" dirty="0" err="1">
                <a:solidFill>
                  <a:schemeClr val="tx1"/>
                </a:solidFill>
              </a:rPr>
              <a:t>знань</a:t>
            </a:r>
            <a:r>
              <a:rPr lang="ru-RU" dirty="0">
                <a:solidFill>
                  <a:schemeClr val="tx1"/>
                </a:solidFill>
              </a:rPr>
              <a:t> про здоровий </a:t>
            </a:r>
            <a:r>
              <a:rPr lang="ru-RU" dirty="0" err="1">
                <a:solidFill>
                  <a:schemeClr val="tx1"/>
                </a:solidFill>
              </a:rPr>
              <a:t>спосіб</a:t>
            </a:r>
            <a:r>
              <a:rPr lang="ru-RU" dirty="0">
                <a:solidFill>
                  <a:schemeClr val="tx1"/>
                </a:solidFill>
              </a:rPr>
              <a:t> </a:t>
            </a:r>
            <a:r>
              <a:rPr lang="ru-RU" dirty="0" err="1">
                <a:solidFill>
                  <a:schemeClr val="tx1"/>
                </a:solidFill>
              </a:rPr>
              <a:t>життя</a:t>
            </a:r>
            <a:r>
              <a:rPr lang="ru-RU" dirty="0">
                <a:solidFill>
                  <a:schemeClr val="tx1"/>
                </a:solidFill>
              </a:rPr>
              <a:t>, </a:t>
            </a:r>
            <a:r>
              <a:rPr lang="ru-RU" dirty="0" err="1">
                <a:solidFill>
                  <a:schemeClr val="tx1"/>
                </a:solidFill>
              </a:rPr>
              <a:t>переконання</a:t>
            </a:r>
            <a:r>
              <a:rPr lang="ru-RU" dirty="0">
                <a:solidFill>
                  <a:schemeClr val="tx1"/>
                </a:solidFill>
              </a:rPr>
              <a:t> в </a:t>
            </a:r>
            <a:r>
              <a:rPr lang="ru-RU" dirty="0" err="1">
                <a:solidFill>
                  <a:schemeClr val="tx1"/>
                </a:solidFill>
              </a:rPr>
              <a:t>необхідності</a:t>
            </a:r>
            <a:r>
              <a:rPr lang="ru-RU" dirty="0">
                <a:solidFill>
                  <a:schemeClr val="tx1"/>
                </a:solidFill>
              </a:rPr>
              <a:t> </a:t>
            </a:r>
            <a:r>
              <a:rPr lang="ru-RU" dirty="0" err="1">
                <a:solidFill>
                  <a:schemeClr val="tx1"/>
                </a:solidFill>
              </a:rPr>
              <a:t>його</a:t>
            </a:r>
            <a:r>
              <a:rPr lang="ru-RU" dirty="0">
                <a:solidFill>
                  <a:schemeClr val="tx1"/>
                </a:solidFill>
              </a:rPr>
              <a:t> </a:t>
            </a:r>
            <a:r>
              <a:rPr lang="ru-RU" dirty="0" err="1">
                <a:solidFill>
                  <a:schemeClr val="tx1"/>
                </a:solidFill>
              </a:rPr>
              <a:t>дотримання</a:t>
            </a:r>
            <a:r>
              <a:rPr lang="ru-RU" dirty="0">
                <a:solidFill>
                  <a:schemeClr val="tx1"/>
                </a:solidFill>
              </a:rPr>
              <a:t> і </a:t>
            </a:r>
            <a:r>
              <a:rPr lang="ru-RU" dirty="0" err="1">
                <a:solidFill>
                  <a:schemeClr val="tx1"/>
                </a:solidFill>
              </a:rPr>
              <a:t>розуміння</a:t>
            </a:r>
            <a:r>
              <a:rPr lang="ru-RU" dirty="0">
                <a:solidFill>
                  <a:schemeClr val="tx1"/>
                </a:solidFill>
              </a:rPr>
              <a:t> </a:t>
            </a:r>
            <a:r>
              <a:rPr lang="ru-RU" dirty="0" err="1">
                <a:solidFill>
                  <a:schemeClr val="tx1"/>
                </a:solidFill>
              </a:rPr>
              <a:t>головних</a:t>
            </a:r>
            <a:r>
              <a:rPr lang="ru-RU" dirty="0">
                <a:solidFill>
                  <a:schemeClr val="tx1"/>
                </a:solidFill>
              </a:rPr>
              <a:t> проблем, </a:t>
            </a:r>
            <a:r>
              <a:rPr lang="ru-RU" dirty="0" err="1">
                <a:solidFill>
                  <a:schemeClr val="tx1"/>
                </a:solidFill>
              </a:rPr>
              <a:t>які</a:t>
            </a:r>
            <a:r>
              <a:rPr lang="ru-RU" dirty="0">
                <a:solidFill>
                  <a:schemeClr val="tx1"/>
                </a:solidFill>
              </a:rPr>
              <a:t> </a:t>
            </a:r>
            <a:r>
              <a:rPr lang="ru-RU" dirty="0" err="1">
                <a:solidFill>
                  <a:schemeClr val="tx1"/>
                </a:solidFill>
              </a:rPr>
              <a:t>пов’язані</a:t>
            </a:r>
            <a:r>
              <a:rPr lang="ru-RU" dirty="0">
                <a:solidFill>
                  <a:schemeClr val="tx1"/>
                </a:solidFill>
              </a:rPr>
              <a:t> </a:t>
            </a:r>
            <a:r>
              <a:rPr lang="ru-RU" dirty="0" err="1">
                <a:solidFill>
                  <a:schemeClr val="tx1"/>
                </a:solidFill>
              </a:rPr>
              <a:t>із</a:t>
            </a:r>
            <a:r>
              <a:rPr lang="ru-RU" dirty="0">
                <a:solidFill>
                  <a:schemeClr val="tx1"/>
                </a:solidFill>
              </a:rPr>
              <a:t> </a:t>
            </a:r>
            <a:r>
              <a:rPr lang="ru-RU" dirty="0" err="1">
                <a:solidFill>
                  <a:schemeClr val="tx1"/>
                </a:solidFill>
              </a:rPr>
              <a:t>впровадженням</a:t>
            </a:r>
            <a:r>
              <a:rPr lang="ru-RU" dirty="0">
                <a:solidFill>
                  <a:schemeClr val="tx1"/>
                </a:solidFill>
              </a:rPr>
              <a:t> </a:t>
            </a:r>
            <a:r>
              <a:rPr lang="ru-RU" dirty="0" err="1">
                <a:solidFill>
                  <a:schemeClr val="tx1"/>
                </a:solidFill>
              </a:rPr>
              <a:t>його</a:t>
            </a:r>
            <a:r>
              <a:rPr lang="ru-RU" dirty="0">
                <a:solidFill>
                  <a:schemeClr val="tx1"/>
                </a:solidFill>
              </a:rPr>
              <a:t> в </a:t>
            </a:r>
            <a:r>
              <a:rPr lang="ru-RU" dirty="0" err="1">
                <a:solidFill>
                  <a:schemeClr val="tx1"/>
                </a:solidFill>
              </a:rPr>
              <a:t>життя</a:t>
            </a:r>
            <a:r>
              <a:rPr lang="ru-RU" dirty="0">
                <a:solidFill>
                  <a:schemeClr val="tx1"/>
                </a:solidFill>
              </a:rPr>
              <a:t>; </a:t>
            </a:r>
            <a:r>
              <a:rPr lang="ru-RU" dirty="0" err="1">
                <a:solidFill>
                  <a:schemeClr val="tx1"/>
                </a:solidFill>
              </a:rPr>
              <a:t>практичної,спрямованої</a:t>
            </a:r>
            <a:r>
              <a:rPr lang="ru-RU" dirty="0">
                <a:solidFill>
                  <a:schemeClr val="tx1"/>
                </a:solidFill>
              </a:rPr>
              <a:t> на </a:t>
            </a:r>
            <a:r>
              <a:rPr lang="ru-RU" dirty="0" err="1">
                <a:solidFill>
                  <a:schemeClr val="tx1"/>
                </a:solidFill>
              </a:rPr>
              <a:t>оволодіння</a:t>
            </a:r>
            <a:r>
              <a:rPr lang="ru-RU" dirty="0">
                <a:solidFill>
                  <a:schemeClr val="tx1"/>
                </a:solidFill>
              </a:rPr>
              <a:t> </a:t>
            </a:r>
            <a:r>
              <a:rPr lang="ru-RU" dirty="0" err="1">
                <a:solidFill>
                  <a:schemeClr val="tx1"/>
                </a:solidFill>
              </a:rPr>
              <a:t>вихованцями</a:t>
            </a:r>
            <a:r>
              <a:rPr lang="ru-RU" dirty="0">
                <a:solidFill>
                  <a:schemeClr val="tx1"/>
                </a:solidFill>
              </a:rPr>
              <a:t> </a:t>
            </a:r>
            <a:r>
              <a:rPr lang="ru-RU" dirty="0" err="1">
                <a:solidFill>
                  <a:schemeClr val="tx1"/>
                </a:solidFill>
              </a:rPr>
              <a:t>основними</a:t>
            </a:r>
            <a:r>
              <a:rPr lang="ru-RU" dirty="0">
                <a:solidFill>
                  <a:schemeClr val="tx1"/>
                </a:solidFill>
              </a:rPr>
              <a:t> методами </a:t>
            </a:r>
            <a:r>
              <a:rPr lang="ru-RU" dirty="0" err="1">
                <a:solidFill>
                  <a:schemeClr val="tx1"/>
                </a:solidFill>
              </a:rPr>
              <a:t>діагностики</a:t>
            </a:r>
            <a:r>
              <a:rPr lang="ru-RU" dirty="0">
                <a:solidFill>
                  <a:schemeClr val="tx1"/>
                </a:solidFill>
              </a:rPr>
              <a:t> </a:t>
            </a:r>
            <a:r>
              <a:rPr lang="ru-RU" dirty="0" err="1">
                <a:solidFill>
                  <a:schemeClr val="tx1"/>
                </a:solidFill>
              </a:rPr>
              <a:t>рівня</a:t>
            </a:r>
            <a:r>
              <a:rPr lang="ru-RU" dirty="0">
                <a:solidFill>
                  <a:schemeClr val="tx1"/>
                </a:solidFill>
              </a:rPr>
              <a:t> </a:t>
            </a:r>
            <a:r>
              <a:rPr lang="ru-RU" dirty="0" err="1">
                <a:solidFill>
                  <a:schemeClr val="tx1"/>
                </a:solidFill>
              </a:rPr>
              <a:t>здоров’я</a:t>
            </a:r>
            <a:r>
              <a:rPr lang="ru-RU" dirty="0">
                <a:solidFill>
                  <a:schemeClr val="tx1"/>
                </a:solidFill>
              </a:rPr>
              <a:t> і принципами </a:t>
            </a:r>
            <a:r>
              <a:rPr lang="ru-RU" dirty="0" err="1">
                <a:solidFill>
                  <a:schemeClr val="tx1"/>
                </a:solidFill>
              </a:rPr>
              <a:t>підтримки</a:t>
            </a:r>
            <a:r>
              <a:rPr lang="ru-RU" dirty="0">
                <a:solidFill>
                  <a:schemeClr val="tx1"/>
                </a:solidFill>
              </a:rPr>
              <a:t> здорового способу </a:t>
            </a:r>
            <a:r>
              <a:rPr lang="ru-RU" dirty="0" err="1">
                <a:solidFill>
                  <a:schemeClr val="tx1"/>
                </a:solidFill>
              </a:rPr>
              <a:t>життя</a:t>
            </a:r>
            <a:r>
              <a:rPr lang="ru-RU" dirty="0">
                <a:solidFill>
                  <a:schemeClr val="tx1"/>
                </a:solidFill>
              </a:rPr>
              <a:t>; </a:t>
            </a:r>
            <a:r>
              <a:rPr lang="ru-RU" dirty="0" err="1">
                <a:solidFill>
                  <a:schemeClr val="tx1"/>
                </a:solidFill>
              </a:rPr>
              <a:t>творчої</a:t>
            </a:r>
            <a:r>
              <a:rPr lang="ru-RU" dirty="0">
                <a:solidFill>
                  <a:schemeClr val="tx1"/>
                </a:solidFill>
              </a:rPr>
              <a:t>, </a:t>
            </a:r>
            <a:r>
              <a:rPr lang="ru-RU" dirty="0" err="1">
                <a:solidFill>
                  <a:schemeClr val="tx1"/>
                </a:solidFill>
              </a:rPr>
              <a:t>спрямованої</a:t>
            </a:r>
            <a:r>
              <a:rPr lang="ru-RU" dirty="0">
                <a:solidFill>
                  <a:schemeClr val="tx1"/>
                </a:solidFill>
              </a:rPr>
              <a:t> на </a:t>
            </a:r>
            <a:r>
              <a:rPr lang="ru-RU" dirty="0" err="1">
                <a:solidFill>
                  <a:schemeClr val="tx1"/>
                </a:solidFill>
              </a:rPr>
              <a:t>формування</a:t>
            </a:r>
            <a:r>
              <a:rPr lang="ru-RU" dirty="0">
                <a:solidFill>
                  <a:schemeClr val="tx1"/>
                </a:solidFill>
              </a:rPr>
              <a:t> </a:t>
            </a:r>
            <a:r>
              <a:rPr lang="ru-RU" dirty="0" err="1">
                <a:solidFill>
                  <a:schemeClr val="tx1"/>
                </a:solidFill>
              </a:rPr>
              <a:t>стійкої</a:t>
            </a:r>
            <a:r>
              <a:rPr lang="ru-RU" dirty="0">
                <a:solidFill>
                  <a:schemeClr val="tx1"/>
                </a:solidFill>
              </a:rPr>
              <a:t> потреби у </a:t>
            </a:r>
            <a:r>
              <a:rPr lang="ru-RU" dirty="0" err="1">
                <a:solidFill>
                  <a:schemeClr val="tx1"/>
                </a:solidFill>
              </a:rPr>
              <a:t>самореалізації</a:t>
            </a:r>
            <a:r>
              <a:rPr lang="ru-RU" dirty="0">
                <a:solidFill>
                  <a:schemeClr val="tx1"/>
                </a:solidFill>
              </a:rPr>
              <a:t> та духовному </a:t>
            </a:r>
            <a:r>
              <a:rPr lang="ru-RU" dirty="0" err="1">
                <a:solidFill>
                  <a:schemeClr val="tx1"/>
                </a:solidFill>
              </a:rPr>
              <a:t>самовдосконаленні</a:t>
            </a:r>
            <a:r>
              <a:rPr lang="ru-RU" dirty="0">
                <a:solidFill>
                  <a:schemeClr val="tx1"/>
                </a:solidFill>
              </a:rPr>
              <a:t>; </a:t>
            </a:r>
            <a:r>
              <a:rPr lang="ru-RU" dirty="0" err="1">
                <a:solidFill>
                  <a:schemeClr val="tx1"/>
                </a:solidFill>
              </a:rPr>
              <a:t>розвиток</a:t>
            </a:r>
            <a:r>
              <a:rPr lang="ru-RU" dirty="0">
                <a:solidFill>
                  <a:schemeClr val="tx1"/>
                </a:solidFill>
              </a:rPr>
              <a:t> </a:t>
            </a:r>
            <a:r>
              <a:rPr lang="ru-RU" dirty="0" err="1">
                <a:solidFill>
                  <a:schemeClr val="tx1"/>
                </a:solidFill>
              </a:rPr>
              <a:t>творчих</a:t>
            </a:r>
            <a:r>
              <a:rPr lang="ru-RU" dirty="0">
                <a:solidFill>
                  <a:schemeClr val="tx1"/>
                </a:solidFill>
              </a:rPr>
              <a:t> </a:t>
            </a:r>
            <a:r>
              <a:rPr lang="ru-RU" dirty="0" err="1">
                <a:solidFill>
                  <a:schemeClr val="tx1"/>
                </a:solidFill>
              </a:rPr>
              <a:t>здібностей</a:t>
            </a:r>
            <a:r>
              <a:rPr lang="ru-RU" dirty="0">
                <a:solidFill>
                  <a:schemeClr val="tx1"/>
                </a:solidFill>
              </a:rPr>
              <a:t> та </a:t>
            </a:r>
            <a:r>
              <a:rPr lang="ru-RU" dirty="0" err="1">
                <a:solidFill>
                  <a:schemeClr val="tx1"/>
                </a:solidFill>
              </a:rPr>
              <a:t>умінь</a:t>
            </a:r>
            <a:r>
              <a:rPr lang="ru-RU" dirty="0">
                <a:solidFill>
                  <a:schemeClr val="tx1"/>
                </a:solidFill>
              </a:rPr>
              <a:t>, системного та </a:t>
            </a:r>
            <a:r>
              <a:rPr lang="ru-RU" dirty="0" err="1">
                <a:solidFill>
                  <a:schemeClr val="tx1"/>
                </a:solidFill>
              </a:rPr>
              <a:t>логічного</a:t>
            </a:r>
            <a:r>
              <a:rPr lang="ru-RU" dirty="0">
                <a:solidFill>
                  <a:schemeClr val="tx1"/>
                </a:solidFill>
              </a:rPr>
              <a:t> </a:t>
            </a:r>
            <a:r>
              <a:rPr lang="ru-RU" dirty="0" err="1">
                <a:solidFill>
                  <a:schemeClr val="tx1"/>
                </a:solidFill>
              </a:rPr>
              <a:t>мислення</a:t>
            </a:r>
            <a:r>
              <a:rPr lang="ru-RU" dirty="0">
                <a:solidFill>
                  <a:schemeClr val="tx1"/>
                </a:solidFill>
              </a:rPr>
              <a:t>, </a:t>
            </a:r>
            <a:r>
              <a:rPr lang="ru-RU" dirty="0" err="1">
                <a:solidFill>
                  <a:schemeClr val="tx1"/>
                </a:solidFill>
              </a:rPr>
              <a:t>здатності</a:t>
            </a:r>
            <a:r>
              <a:rPr lang="ru-RU" dirty="0">
                <a:solidFill>
                  <a:schemeClr val="tx1"/>
                </a:solidFill>
              </a:rPr>
              <a:t> </a:t>
            </a:r>
            <a:r>
              <a:rPr lang="ru-RU" dirty="0" err="1">
                <a:solidFill>
                  <a:schemeClr val="tx1"/>
                </a:solidFill>
              </a:rPr>
              <a:t>проявляти</a:t>
            </a:r>
            <a:r>
              <a:rPr lang="ru-RU" dirty="0">
                <a:solidFill>
                  <a:schemeClr val="tx1"/>
                </a:solidFill>
              </a:rPr>
              <a:t> </a:t>
            </a:r>
            <a:r>
              <a:rPr lang="ru-RU" dirty="0" err="1">
                <a:solidFill>
                  <a:schemeClr val="tx1"/>
                </a:solidFill>
              </a:rPr>
              <a:t>творчу</a:t>
            </a:r>
            <a:r>
              <a:rPr lang="ru-RU" dirty="0">
                <a:solidFill>
                  <a:schemeClr val="tx1"/>
                </a:solidFill>
              </a:rPr>
              <a:t> </a:t>
            </a:r>
            <a:r>
              <a:rPr lang="ru-RU" dirty="0" err="1">
                <a:solidFill>
                  <a:schemeClr val="tx1"/>
                </a:solidFill>
              </a:rPr>
              <a:t>ініціативу</a:t>
            </a:r>
            <a:r>
              <a:rPr lang="uk-UA" dirty="0">
                <a:solidFill>
                  <a:schemeClr val="tx1"/>
                </a:solidFill>
              </a:rPr>
              <a:t>, тощо</a:t>
            </a:r>
            <a:endParaRPr lang="ru-RU" dirty="0">
              <a:solidFill>
                <a:schemeClr val="tx1"/>
              </a:solidFill>
            </a:endParaRPr>
          </a:p>
          <a:p>
            <a:endParaRPr lang="ru-RU" dirty="0"/>
          </a:p>
        </p:txBody>
      </p:sp>
    </p:spTree>
    <p:extLst>
      <p:ext uri="{BB962C8B-B14F-4D97-AF65-F5344CB8AC3E}">
        <p14:creationId xmlns:p14="http://schemas.microsoft.com/office/powerpoint/2010/main" val="45111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15845876-ECC4-48E9-8FB4-894E20302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450"/>
            <a:ext cx="12192000" cy="8121508"/>
          </a:xfrm>
          <a:prstGeom prst="rect">
            <a:avLst/>
          </a:prstGeom>
        </p:spPr>
      </p:pic>
      <p:sp>
        <p:nvSpPr>
          <p:cNvPr id="4" name="Заголовок 1">
            <a:extLst>
              <a:ext uri="{FF2B5EF4-FFF2-40B4-BE49-F238E27FC236}">
                <a16:creationId xmlns:a16="http://schemas.microsoft.com/office/drawing/2014/main" id="{C5930FE7-E868-4C75-8DCE-3EB71A2A04D5}"/>
              </a:ext>
            </a:extLst>
          </p:cNvPr>
          <p:cNvSpPr txBox="1">
            <a:spLocks/>
          </p:cNvSpPr>
          <p:nvPr/>
        </p:nvSpPr>
        <p:spPr>
          <a:xfrm>
            <a:off x="3173506" y="3308755"/>
            <a:ext cx="9820835" cy="29386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dirty="0">
                <a:latin typeface="Arial Black" panose="020B0A04020102020204" pitchFamily="34" charset="0"/>
              </a:rPr>
              <a:t>Військово-патріотичний гурток</a:t>
            </a:r>
          </a:p>
          <a:p>
            <a:pPr algn="ctr"/>
            <a:endParaRPr lang="uk-UA" dirty="0">
              <a:latin typeface="Arial Black" panose="020B0A04020102020204" pitchFamily="34" charset="0"/>
            </a:endParaRPr>
          </a:p>
          <a:p>
            <a:pPr algn="ctr"/>
            <a:r>
              <a:rPr lang="uk-UA" dirty="0">
                <a:latin typeface="Arial Black" panose="020B0A04020102020204" pitchFamily="34" charset="0"/>
              </a:rPr>
              <a:t>Керівник: Богун В.Ю.</a:t>
            </a:r>
            <a:endParaRPr lang="ru-RU" dirty="0">
              <a:latin typeface="Arial Black" panose="020B0A04020102020204" pitchFamily="34" charset="0"/>
            </a:endParaRPr>
          </a:p>
        </p:txBody>
      </p:sp>
    </p:spTree>
    <p:extLst>
      <p:ext uri="{BB962C8B-B14F-4D97-AF65-F5344CB8AC3E}">
        <p14:creationId xmlns:p14="http://schemas.microsoft.com/office/powerpoint/2010/main" val="222736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A491A512-9033-4F07-9889-A2AF239DD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954" y="3048103"/>
            <a:ext cx="5271246" cy="3809897"/>
          </a:xfrm>
          <a:prstGeom prst="rect">
            <a:avLst/>
          </a:prstGeom>
        </p:spPr>
      </p:pic>
      <p:pic>
        <p:nvPicPr>
          <p:cNvPr id="6" name="Рисунок 5">
            <a:extLst>
              <a:ext uri="{FF2B5EF4-FFF2-40B4-BE49-F238E27FC236}">
                <a16:creationId xmlns:a16="http://schemas.microsoft.com/office/drawing/2014/main" id="{F3F2C793-41CB-4A1B-8860-03D5A70C6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953" y="187240"/>
            <a:ext cx="5271247" cy="3953435"/>
          </a:xfrm>
          <a:prstGeom prst="rect">
            <a:avLst/>
          </a:prstGeom>
        </p:spPr>
      </p:pic>
      <p:sp>
        <p:nvSpPr>
          <p:cNvPr id="4" name="Прямоугольник 3">
            <a:extLst>
              <a:ext uri="{FF2B5EF4-FFF2-40B4-BE49-F238E27FC236}">
                <a16:creationId xmlns:a16="http://schemas.microsoft.com/office/drawing/2014/main" id="{408D72D1-7789-4BFB-BCA0-7C296FA3400C}"/>
              </a:ext>
            </a:extLst>
          </p:cNvPr>
          <p:cNvSpPr/>
          <p:nvPr/>
        </p:nvSpPr>
        <p:spPr>
          <a:xfrm>
            <a:off x="564776" y="470646"/>
            <a:ext cx="5849471" cy="562087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indent="450215" algn="just">
              <a:lnSpc>
                <a:spcPct val="107000"/>
              </a:lnSpc>
            </a:pPr>
            <a:r>
              <a:rPr lang="uk-UA"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Враховуючи реалії сьогодення, керівництво Херсонського Таврійського ліцею велику увагу приділяє військово – патріотичному вихованню ліцеїстів. З цією метою в ліцеї організовано проведення гуртків військово – патріотичного та національно – патріотичних спрямувань. </a:t>
            </a:r>
            <a:endParaRPr lang="ru-RU"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indent="450215" algn="just">
              <a:lnSpc>
                <a:spcPct val="107000"/>
              </a:lnSpc>
            </a:pPr>
            <a:r>
              <a:rPr lang="uk-UA"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Одним з пріоритетних напрямків роботи гуртків даної спрямованості є вироблення шанобливого ставлення ліцеїстів до почесної професії – Захисника Вітчизни, підняття престижу військової служби у Збройних силах України, ознайомлення ліцеїстів з військовими традиціями Українського Війська, видатними героїчними битвами та перемогами Запорізького війська та сучасних здобутків і військових досягнень сучасних славетних українських військових формувань</a:t>
            </a:r>
            <a:endParaRPr lang="ru-RU" dirty="0"/>
          </a:p>
        </p:txBody>
      </p:sp>
    </p:spTree>
    <p:extLst>
      <p:ext uri="{BB962C8B-B14F-4D97-AF65-F5344CB8AC3E}">
        <p14:creationId xmlns:p14="http://schemas.microsoft.com/office/powerpoint/2010/main" val="54444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FF44CBA-8C7E-4279-B63D-F9F47668FEE2}"/>
              </a:ext>
            </a:extLst>
          </p:cNvPr>
          <p:cNvSpPr/>
          <p:nvPr/>
        </p:nvSpPr>
        <p:spPr>
          <a:xfrm>
            <a:off x="564776" y="470646"/>
            <a:ext cx="5849471" cy="550682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indent="450215" algn="just">
              <a:lnSpc>
                <a:spcPct val="107000"/>
              </a:lnSpc>
            </a:pPr>
            <a:r>
              <a:rPr lang="uk-UA"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Під час відвідування військово – патріотичного гуртка ліцеїстів знайомлять з історією створення Українського війська, знайомлять зі структурою сучасних Збройних сил України, специфікою різних військових професій та спеціальностей, основними навичками та уміннями, що отримує молодь під час  проходження військової служби. Ліцеїсти з великою зацікавленістю вивчають історію створення та розвитку стрілецької зброї, ознайомлюються із сучасним озброєнням та оснащенням  Збройних Сил України, елементами військової дисципліни та побутом сучасного війська. Велика увага приділяється також  фізичній підготовці відвідувачів гуртків, під час занять з фізичної підготовки ліцеїсти відпрацьовують основні прийоми самозахисту та працюють над вдосконаленням своєї </a:t>
            </a:r>
            <a:r>
              <a:rPr lang="uk-UA"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загальнофізичної</a:t>
            </a:r>
            <a:r>
              <a:rPr lang="uk-UA"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підготовки.</a:t>
            </a:r>
          </a:p>
          <a:p>
            <a:pPr lvl="0" indent="450215" algn="just">
              <a:lnSpc>
                <a:spcPct val="107000"/>
              </a:lnSpc>
            </a:pPr>
            <a:r>
              <a:rPr lang="uk-UA"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6" name="Рисунок 5">
            <a:extLst>
              <a:ext uri="{FF2B5EF4-FFF2-40B4-BE49-F238E27FC236}">
                <a16:creationId xmlns:a16="http://schemas.microsoft.com/office/drawing/2014/main" id="{20B7C76B-2FC7-4C12-A2B9-141738D54721}"/>
              </a:ext>
            </a:extLst>
          </p:cNvPr>
          <p:cNvPicPr>
            <a:picLocks noChangeAspect="1"/>
          </p:cNvPicPr>
          <p:nvPr/>
        </p:nvPicPr>
        <p:blipFill rotWithShape="1">
          <a:blip r:embed="rId2">
            <a:extLst>
              <a:ext uri="{28A0092B-C50C-407E-A947-70E740481C1C}">
                <a14:useLocalDpi xmlns:a14="http://schemas.microsoft.com/office/drawing/2010/main" val="0"/>
              </a:ext>
            </a:extLst>
          </a:blip>
          <a:srcRect b="20031"/>
          <a:stretch/>
        </p:blipFill>
        <p:spPr>
          <a:xfrm>
            <a:off x="6414247" y="1394384"/>
            <a:ext cx="5627512" cy="3659344"/>
          </a:xfrm>
          <a:prstGeom prst="rect">
            <a:avLst/>
          </a:prstGeom>
        </p:spPr>
      </p:pic>
    </p:spTree>
    <p:extLst>
      <p:ext uri="{BB962C8B-B14F-4D97-AF65-F5344CB8AC3E}">
        <p14:creationId xmlns:p14="http://schemas.microsoft.com/office/powerpoint/2010/main" val="398428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BA3C22A-FA17-4E29-A9E7-455FBABB5A9F}"/>
              </a:ext>
            </a:extLst>
          </p:cNvPr>
          <p:cNvPicPr>
            <a:picLocks noChangeAspect="1"/>
          </p:cNvPicPr>
          <p:nvPr/>
        </p:nvPicPr>
        <p:blipFill>
          <a:blip r:embed="rId2"/>
          <a:stretch>
            <a:fillRect/>
          </a:stretch>
        </p:blipFill>
        <p:spPr>
          <a:xfrm>
            <a:off x="-552092" y="-675217"/>
            <a:ext cx="12744092" cy="8208434"/>
          </a:xfrm>
          <a:prstGeom prst="rect">
            <a:avLst/>
          </a:prstGeom>
        </p:spPr>
      </p:pic>
      <p:sp>
        <p:nvSpPr>
          <p:cNvPr id="3" name="Прямоугольник 2">
            <a:extLst>
              <a:ext uri="{FF2B5EF4-FFF2-40B4-BE49-F238E27FC236}">
                <a16:creationId xmlns:a16="http://schemas.microsoft.com/office/drawing/2014/main" id="{FC1D52B4-1980-4329-B634-47ABB76AC718}"/>
              </a:ext>
            </a:extLst>
          </p:cNvPr>
          <p:cNvSpPr/>
          <p:nvPr/>
        </p:nvSpPr>
        <p:spPr>
          <a:xfrm>
            <a:off x="1514167" y="1982450"/>
            <a:ext cx="8839200" cy="1446550"/>
          </a:xfrm>
          <a:prstGeom prst="rect">
            <a:avLst/>
          </a:prstGeom>
        </p:spPr>
        <p:txBody>
          <a:bodyPr wrap="square">
            <a:spAutoFit/>
          </a:bodyPr>
          <a:lstStyle/>
          <a:p>
            <a:pPr algn="ctr"/>
            <a:r>
              <a:rPr lang="uk-UA" sz="4400" dirty="0">
                <a:latin typeface="Arial Black" panose="020B0A04020102020204" pitchFamily="34" charset="0"/>
              </a:rPr>
              <a:t>Гурток «Юні журналісти»</a:t>
            </a:r>
          </a:p>
          <a:p>
            <a:pPr algn="ctr"/>
            <a:r>
              <a:rPr lang="uk-UA" sz="4400" dirty="0">
                <a:latin typeface="Arial Black" panose="020B0A04020102020204" pitchFamily="34" charset="0"/>
              </a:rPr>
              <a:t>Керівник: Внукова Ю.В.</a:t>
            </a:r>
            <a:endParaRPr lang="ru-RU" sz="4400" dirty="0">
              <a:latin typeface="Arial Black" panose="020B0A04020102020204" pitchFamily="34" charset="0"/>
            </a:endParaRPr>
          </a:p>
        </p:txBody>
      </p:sp>
    </p:spTree>
    <p:extLst>
      <p:ext uri="{BB962C8B-B14F-4D97-AF65-F5344CB8AC3E}">
        <p14:creationId xmlns:p14="http://schemas.microsoft.com/office/powerpoint/2010/main" val="213655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D723CC5-8B30-4D0B-BF2F-F7219C8D9ECD}"/>
              </a:ext>
            </a:extLst>
          </p:cNvPr>
          <p:cNvSpPr/>
          <p:nvPr/>
        </p:nvSpPr>
        <p:spPr>
          <a:xfrm>
            <a:off x="615576" y="618564"/>
            <a:ext cx="5849471" cy="562087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ru-RU" dirty="0">
                <a:solidFill>
                  <a:prstClr val="black"/>
                </a:solidFill>
                <a:latin typeface="Times New Roman" panose="02020603050405020304" pitchFamily="18" charset="0"/>
                <a:cs typeface="Times New Roman" panose="02020603050405020304" pitchFamily="18" charset="0"/>
              </a:rPr>
              <a:t>Мета </a:t>
            </a:r>
            <a:r>
              <a:rPr lang="ru-RU" dirty="0" err="1">
                <a:solidFill>
                  <a:prstClr val="black"/>
                </a:solidFill>
                <a:latin typeface="Times New Roman" panose="02020603050405020304" pitchFamily="18" charset="0"/>
                <a:cs typeface="Times New Roman" panose="02020603050405020304" pitchFamily="18" charset="0"/>
              </a:rPr>
              <a:t>гуртка</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сприяння</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інформаційній</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освіченості</a:t>
            </a:r>
            <a:r>
              <a:rPr lang="ru-RU" dirty="0">
                <a:solidFill>
                  <a:prstClr val="black"/>
                </a:solidFill>
                <a:latin typeface="Times New Roman" panose="02020603050405020304" pitchFamily="18" charset="0"/>
                <a:cs typeface="Times New Roman" panose="02020603050405020304" pitchFamily="18" charset="0"/>
              </a:rPr>
              <a:t> у </a:t>
            </a:r>
            <a:r>
              <a:rPr lang="ru-RU" dirty="0" err="1">
                <a:solidFill>
                  <a:prstClr val="black"/>
                </a:solidFill>
                <a:latin typeface="Times New Roman" panose="02020603050405020304" pitchFamily="18" charset="0"/>
                <a:cs typeface="Times New Roman" panose="02020603050405020304" pitchFamily="18" charset="0"/>
              </a:rPr>
              <a:t>сфері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медіапростору</a:t>
            </a:r>
            <a:r>
              <a:rPr lang="ru-RU" dirty="0">
                <a:solidFill>
                  <a:prstClr val="black"/>
                </a:solidFill>
                <a:latin typeface="Times New Roman" panose="02020603050405020304" pitchFamily="18" charset="0"/>
                <a:cs typeface="Times New Roman" panose="02020603050405020304" pitchFamily="18" charset="0"/>
              </a:rPr>
              <a:t> та </a:t>
            </a:r>
            <a:r>
              <a:rPr lang="ru-RU" dirty="0" err="1">
                <a:solidFill>
                  <a:prstClr val="black"/>
                </a:solidFill>
                <a:latin typeface="Times New Roman" panose="02020603050405020304" pitchFamily="18" charset="0"/>
                <a:cs typeface="Times New Roman" panose="02020603050405020304" pitchFamily="18" charset="0"/>
              </a:rPr>
              <a:t>отримання</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практичних</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вмінь</a:t>
            </a:r>
            <a:r>
              <a:rPr lang="ru-RU" dirty="0">
                <a:solidFill>
                  <a:prstClr val="black"/>
                </a:solidFill>
                <a:latin typeface="Times New Roman" panose="02020603050405020304" pitchFamily="18" charset="0"/>
                <a:cs typeface="Times New Roman" panose="02020603050405020304" pitchFamily="18" charset="0"/>
              </a:rPr>
              <a:t> та </a:t>
            </a:r>
            <a:r>
              <a:rPr lang="ru-RU" dirty="0" err="1">
                <a:solidFill>
                  <a:prstClr val="black"/>
                </a:solidFill>
                <a:latin typeface="Times New Roman" panose="02020603050405020304" pitchFamily="18" charset="0"/>
                <a:cs typeface="Times New Roman" panose="02020603050405020304" pitchFamily="18" charset="0"/>
              </a:rPr>
              <a:t>навичок</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журналістської</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майстерності</a:t>
            </a:r>
            <a:r>
              <a:rPr lang="ru-RU" dirty="0">
                <a:solidFill>
                  <a:prstClr val="black"/>
                </a:solidFill>
                <a:latin typeface="Times New Roman" panose="02020603050405020304" pitchFamily="18" charset="0"/>
                <a:cs typeface="Times New Roman" panose="02020603050405020304" pitchFamily="18" charset="0"/>
              </a:rPr>
              <a:t>. </a:t>
            </a:r>
          </a:p>
          <a:p>
            <a:pPr lvl="0"/>
            <a:r>
              <a:rPr lang="ru-RU" dirty="0" err="1">
                <a:solidFill>
                  <a:prstClr val="black"/>
                </a:solidFill>
                <a:latin typeface="Times New Roman" panose="02020603050405020304" pitchFamily="18" charset="0"/>
                <a:cs typeface="Times New Roman" panose="02020603050405020304" pitchFamily="18" charset="0"/>
              </a:rPr>
              <a:t>Завдання</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гуртка</a:t>
            </a:r>
            <a:r>
              <a:rPr lang="ru-RU" dirty="0">
                <a:solidFill>
                  <a:prstClr val="black"/>
                </a:solidFill>
                <a:latin typeface="Times New Roman" panose="02020603050405020304" pitchFamily="18" charset="0"/>
                <a:cs typeface="Times New Roman" panose="02020603050405020304" pitchFamily="18" charset="0"/>
              </a:rPr>
              <a:t>: </a:t>
            </a:r>
          </a:p>
          <a:p>
            <a:pPr lvl="0"/>
            <a:r>
              <a:rPr lang="ru-RU" dirty="0">
                <a:solidFill>
                  <a:prstClr val="black"/>
                </a:solidFill>
                <a:latin typeface="Times New Roman" panose="02020603050405020304" pitchFamily="18" charset="0"/>
                <a:cs typeface="Times New Roman" panose="02020603050405020304" pitchFamily="18" charset="0"/>
              </a:rPr>
              <a:t>-</a:t>
            </a:r>
            <a:r>
              <a:rPr lang="ru-RU" dirty="0" err="1">
                <a:solidFill>
                  <a:prstClr val="black"/>
                </a:solidFill>
                <a:latin typeface="Times New Roman" panose="02020603050405020304" pitchFamily="18" charset="0"/>
                <a:cs typeface="Times New Roman" panose="02020603050405020304" pitchFamily="18" charset="0"/>
              </a:rPr>
              <a:t>розвивати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майстерність</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написання</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журналістських</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творів</a:t>
            </a:r>
            <a:endParaRPr lang="ru-RU" dirty="0">
              <a:solidFill>
                <a:prstClr val="black"/>
              </a:solidFill>
              <a:latin typeface="Times New Roman" panose="02020603050405020304" pitchFamily="18" charset="0"/>
              <a:cs typeface="Times New Roman" panose="02020603050405020304" pitchFamily="18" charset="0"/>
            </a:endParaRPr>
          </a:p>
          <a:p>
            <a:pPr lvl="0"/>
            <a:r>
              <a:rPr lang="ru-RU" dirty="0">
                <a:solidFill>
                  <a:prstClr val="black"/>
                </a:solidFill>
                <a:latin typeface="Times New Roman" panose="02020603050405020304" pitchFamily="18" charset="0"/>
                <a:cs typeface="Times New Roman" panose="02020603050405020304" pitchFamily="18" charset="0"/>
              </a:rPr>
              <a:t>-</a:t>
            </a:r>
            <a:r>
              <a:rPr lang="ru-RU" dirty="0" err="1">
                <a:solidFill>
                  <a:prstClr val="black"/>
                </a:solidFill>
                <a:latin typeface="Times New Roman" panose="02020603050405020304" pitchFamily="18" charset="0"/>
                <a:cs typeface="Times New Roman" panose="02020603050405020304" pitchFamily="18" charset="0"/>
              </a:rPr>
              <a:t>виховувати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толерантне</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ставлення</a:t>
            </a:r>
            <a:r>
              <a:rPr lang="ru-RU" dirty="0">
                <a:solidFill>
                  <a:prstClr val="black"/>
                </a:solidFill>
                <a:latin typeface="Times New Roman" panose="02020603050405020304" pitchFamily="18" charset="0"/>
                <a:cs typeface="Times New Roman" panose="02020603050405020304" pitchFamily="18" charset="0"/>
              </a:rPr>
              <a:t> та </a:t>
            </a:r>
            <a:r>
              <a:rPr lang="ru-RU" dirty="0" err="1">
                <a:solidFill>
                  <a:prstClr val="black"/>
                </a:solidFill>
                <a:latin typeface="Times New Roman" panose="02020603050405020304" pitchFamily="18" charset="0"/>
                <a:cs typeface="Times New Roman" panose="02020603050405020304" pitchFamily="18" charset="0"/>
              </a:rPr>
              <a:t>протидію</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мови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ворожнечі</a:t>
            </a:r>
            <a:r>
              <a:rPr lang="ru-RU" dirty="0">
                <a:solidFill>
                  <a:prstClr val="black"/>
                </a:solidFill>
                <a:latin typeface="Times New Roman" panose="02020603050405020304" pitchFamily="18" charset="0"/>
                <a:cs typeface="Times New Roman" panose="02020603050405020304" pitchFamily="18" charset="0"/>
              </a:rPr>
              <a:t>»</a:t>
            </a:r>
          </a:p>
          <a:p>
            <a:pPr lvl="0"/>
            <a:r>
              <a:rPr lang="ru-RU" dirty="0">
                <a:solidFill>
                  <a:prstClr val="black"/>
                </a:solidFill>
                <a:latin typeface="Times New Roman" panose="02020603050405020304" pitchFamily="18" charset="0"/>
                <a:cs typeface="Times New Roman" panose="02020603050405020304" pitchFamily="18" charset="0"/>
              </a:rPr>
              <a:t>-</a:t>
            </a:r>
            <a:r>
              <a:rPr lang="ru-RU" dirty="0" err="1">
                <a:solidFill>
                  <a:prstClr val="black"/>
                </a:solidFill>
                <a:latin typeface="Times New Roman" panose="02020603050405020304" pitchFamily="18" charset="0"/>
                <a:cs typeface="Times New Roman" panose="02020603050405020304" pitchFamily="18" charset="0"/>
              </a:rPr>
              <a:t>сприяти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самореалізації</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учнів</a:t>
            </a:r>
            <a:r>
              <a:rPr lang="ru-RU" dirty="0">
                <a:solidFill>
                  <a:prstClr val="black"/>
                </a:solidFill>
                <a:latin typeface="Times New Roman" panose="02020603050405020304" pitchFamily="18" charset="0"/>
                <a:cs typeface="Times New Roman" panose="02020603050405020304" pitchFamily="18" charset="0"/>
              </a:rPr>
              <a:t> та </a:t>
            </a:r>
            <a:r>
              <a:rPr lang="ru-RU" dirty="0" err="1">
                <a:solidFill>
                  <a:prstClr val="black"/>
                </a:solidFill>
                <a:latin typeface="Times New Roman" panose="02020603050405020304" pitchFamily="18" charset="0"/>
                <a:cs typeface="Times New Roman" panose="02020603050405020304" pitchFamily="18" charset="0"/>
              </a:rPr>
              <a:t>актуалізації</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знань</a:t>
            </a:r>
            <a:r>
              <a:rPr lang="ru-RU" dirty="0">
                <a:solidFill>
                  <a:prstClr val="black"/>
                </a:solidFill>
                <a:latin typeface="Times New Roman" panose="02020603050405020304" pitchFamily="18" charset="0"/>
                <a:cs typeface="Times New Roman" panose="02020603050405020304" pitchFamily="18" charset="0"/>
              </a:rPr>
              <a:t> з </a:t>
            </a:r>
            <a:r>
              <a:rPr lang="ru-RU" dirty="0" err="1">
                <a:solidFill>
                  <a:prstClr val="black"/>
                </a:solidFill>
                <a:latin typeface="Times New Roman" panose="02020603050405020304" pitchFamily="18" charset="0"/>
                <a:cs typeface="Times New Roman" panose="02020603050405020304" pitchFamily="18" charset="0"/>
              </a:rPr>
              <a:t>написання</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творів</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публіцистичного</a:t>
            </a:r>
            <a:r>
              <a:rPr lang="ru-RU" dirty="0">
                <a:solidFill>
                  <a:prstClr val="black"/>
                </a:solidFill>
                <a:latin typeface="Times New Roman" panose="02020603050405020304" pitchFamily="18" charset="0"/>
                <a:cs typeface="Times New Roman" panose="02020603050405020304" pitchFamily="18" charset="0"/>
              </a:rPr>
              <a:t> жанру, </a:t>
            </a:r>
            <a:r>
              <a:rPr lang="ru-RU" dirty="0" err="1">
                <a:solidFill>
                  <a:prstClr val="black"/>
                </a:solidFill>
                <a:latin typeface="Times New Roman" panose="02020603050405020304" pitchFamily="18" charset="0"/>
                <a:cs typeface="Times New Roman" panose="02020603050405020304" pitchFamily="18" charset="0"/>
              </a:rPr>
              <a:t>новинних</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текстів</a:t>
            </a:r>
            <a:r>
              <a:rPr lang="ru-RU" dirty="0">
                <a:solidFill>
                  <a:prstClr val="black"/>
                </a:solidFill>
                <a:latin typeface="Times New Roman" panose="02020603050405020304" pitchFamily="18" charset="0"/>
                <a:cs typeface="Times New Roman" panose="02020603050405020304" pitchFamily="18" charset="0"/>
              </a:rPr>
              <a:t>. </a:t>
            </a:r>
          </a:p>
          <a:p>
            <a:pPr lvl="0"/>
            <a:r>
              <a:rPr lang="ru-RU" dirty="0">
                <a:solidFill>
                  <a:prstClr val="black"/>
                </a:solidFill>
                <a:latin typeface="Times New Roman" panose="02020603050405020304" pitchFamily="18" charset="0"/>
                <a:cs typeface="Times New Roman" panose="02020603050405020304" pitchFamily="18" charset="0"/>
              </a:rPr>
              <a:t>-</a:t>
            </a:r>
            <a:r>
              <a:rPr lang="ru-RU" dirty="0" err="1">
                <a:solidFill>
                  <a:prstClr val="black"/>
                </a:solidFill>
                <a:latin typeface="Times New Roman" panose="02020603050405020304" pitchFamily="18" charset="0"/>
                <a:cs typeface="Times New Roman" panose="02020603050405020304" pitchFamily="18" charset="0"/>
              </a:rPr>
              <a:t>сприяти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доброзичливому</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ставленню</a:t>
            </a:r>
            <a:r>
              <a:rPr lang="ru-RU" dirty="0">
                <a:solidFill>
                  <a:prstClr val="black"/>
                </a:solidFill>
                <a:latin typeface="Times New Roman" panose="02020603050405020304" pitchFamily="18" charset="0"/>
                <a:cs typeface="Times New Roman" panose="02020603050405020304" pitchFamily="18" charset="0"/>
              </a:rPr>
              <a:t> до </a:t>
            </a:r>
            <a:r>
              <a:rPr lang="ru-RU" dirty="0" err="1">
                <a:solidFill>
                  <a:prstClr val="black"/>
                </a:solidFill>
                <a:latin typeface="Times New Roman" panose="02020603050405020304" pitchFamily="18" charset="0"/>
                <a:cs typeface="Times New Roman" panose="02020603050405020304" pitchFamily="18" charset="0"/>
              </a:rPr>
              <a:t>журналістики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сьогодення</a:t>
            </a:r>
            <a:endParaRPr lang="ru-RU" dirty="0">
              <a:solidFill>
                <a:prstClr val="black"/>
              </a:solidFill>
              <a:latin typeface="Times New Roman" panose="02020603050405020304" pitchFamily="18" charset="0"/>
              <a:cs typeface="Times New Roman" panose="02020603050405020304" pitchFamily="18" charset="0"/>
            </a:endParaRPr>
          </a:p>
          <a:p>
            <a:pPr lvl="0"/>
            <a:r>
              <a:rPr lang="ru-RU" dirty="0">
                <a:solidFill>
                  <a:prstClr val="black"/>
                </a:solidFill>
                <a:latin typeface="Times New Roman" panose="02020603050405020304" pitchFamily="18" charset="0"/>
                <a:cs typeface="Times New Roman" panose="02020603050405020304" pitchFamily="18" charset="0"/>
              </a:rPr>
              <a:t>-</a:t>
            </a:r>
            <a:r>
              <a:rPr lang="ru-RU" dirty="0" err="1">
                <a:solidFill>
                  <a:prstClr val="black"/>
                </a:solidFill>
                <a:latin typeface="Times New Roman" panose="02020603050405020304" pitchFamily="18" charset="0"/>
                <a:cs typeface="Times New Roman" panose="02020603050405020304" pitchFamily="18" charset="0"/>
              </a:rPr>
              <a:t>вивчити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різновиди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медіа</a:t>
            </a:r>
            <a:r>
              <a:rPr lang="ru-RU" dirty="0">
                <a:solidFill>
                  <a:prstClr val="black"/>
                </a:solidFill>
                <a:latin typeface="Times New Roman" panose="02020603050405020304" pitchFamily="18" charset="0"/>
                <a:cs typeface="Times New Roman" panose="02020603050405020304" pitchFamily="18" charset="0"/>
              </a:rPr>
              <a:t>  та </a:t>
            </a:r>
            <a:r>
              <a:rPr lang="ru-RU" dirty="0" err="1">
                <a:solidFill>
                  <a:prstClr val="black"/>
                </a:solidFill>
                <a:latin typeface="Times New Roman" panose="02020603050405020304" pitchFamily="18" charset="0"/>
                <a:cs typeface="Times New Roman" panose="02020603050405020304" pitchFamily="18" charset="0"/>
              </a:rPr>
              <a:t>вміти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їх</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розрізняти</a:t>
            </a:r>
            <a:r>
              <a:rPr lang="ru-RU" dirty="0">
                <a:solidFill>
                  <a:prstClr val="black"/>
                </a:solidFill>
                <a:latin typeface="Times New Roman" panose="02020603050405020304" pitchFamily="18" charset="0"/>
                <a:cs typeface="Times New Roman" panose="02020603050405020304" pitchFamily="18" charset="0"/>
              </a:rPr>
              <a:t> </a:t>
            </a:r>
          </a:p>
          <a:p>
            <a:pPr lvl="0"/>
            <a:r>
              <a:rPr lang="ru-RU" dirty="0">
                <a:solidFill>
                  <a:prstClr val="black"/>
                </a:solidFill>
                <a:latin typeface="Times New Roman" panose="02020603050405020304" pitchFamily="18" charset="0"/>
                <a:cs typeface="Times New Roman" panose="02020603050405020304" pitchFamily="18" charset="0"/>
              </a:rPr>
              <a:t>-</a:t>
            </a:r>
            <a:r>
              <a:rPr lang="ru-RU" dirty="0" err="1">
                <a:solidFill>
                  <a:prstClr val="black"/>
                </a:solidFill>
                <a:latin typeface="Times New Roman" panose="02020603050405020304" pitchFamily="18" charset="0"/>
                <a:cs typeface="Times New Roman" panose="02020603050405020304" pitchFamily="18" charset="0"/>
              </a:rPr>
              <a:t>реалізовувати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навички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комунікації</a:t>
            </a:r>
            <a:r>
              <a:rPr lang="ru-RU" dirty="0">
                <a:solidFill>
                  <a:prstClr val="black"/>
                </a:solidFill>
                <a:latin typeface="Times New Roman" panose="02020603050405020304" pitchFamily="18" charset="0"/>
                <a:cs typeface="Times New Roman" panose="02020603050405020304" pitchFamily="18" charset="0"/>
              </a:rPr>
              <a:t> для </a:t>
            </a:r>
            <a:r>
              <a:rPr lang="ru-RU" dirty="0" err="1">
                <a:solidFill>
                  <a:prstClr val="black"/>
                </a:solidFill>
                <a:latin typeface="Times New Roman" panose="02020603050405020304" pitchFamily="18" charset="0"/>
                <a:cs typeface="Times New Roman" panose="02020603050405020304" pitchFamily="18" charset="0"/>
              </a:rPr>
              <a:t>подальшого</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працевлаштування</a:t>
            </a:r>
            <a:r>
              <a:rPr lang="ru-RU" dirty="0">
                <a:solidFill>
                  <a:prstClr val="black"/>
                </a:solidFill>
                <a:latin typeface="Times New Roman" panose="02020603050405020304" pitchFamily="18" charset="0"/>
                <a:cs typeface="Times New Roman" panose="02020603050405020304" pitchFamily="18" charset="0"/>
              </a:rPr>
              <a:t> та </a:t>
            </a:r>
            <a:r>
              <a:rPr lang="ru-RU" dirty="0" err="1">
                <a:solidFill>
                  <a:prstClr val="black"/>
                </a:solidFill>
                <a:latin typeface="Times New Roman" panose="02020603050405020304" pitchFamily="18" charset="0"/>
                <a:cs typeface="Times New Roman" panose="02020603050405020304" pitchFamily="18" charset="0"/>
              </a:rPr>
              <a:t>використання</a:t>
            </a:r>
            <a:r>
              <a:rPr lang="ru-RU" dirty="0">
                <a:solidFill>
                  <a:prstClr val="black"/>
                </a:solidFill>
                <a:latin typeface="Times New Roman" panose="02020603050405020304" pitchFamily="18" charset="0"/>
                <a:cs typeface="Times New Roman" panose="02020603050405020304" pitchFamily="18" charset="0"/>
              </a:rPr>
              <a:t> у </a:t>
            </a:r>
            <a:r>
              <a:rPr lang="ru-RU" dirty="0" err="1">
                <a:solidFill>
                  <a:prstClr val="black"/>
                </a:solidFill>
                <a:latin typeface="Times New Roman" panose="02020603050405020304" pitchFamily="18" charset="0"/>
                <a:cs typeface="Times New Roman" panose="02020603050405020304" pitchFamily="18" charset="0"/>
              </a:rPr>
              <a:t>повсякденному</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житті</a:t>
            </a:r>
            <a:r>
              <a:rPr lang="ru-RU" dirty="0">
                <a:solidFill>
                  <a:prstClr val="black"/>
                </a:solidFill>
                <a:latin typeface="Times New Roman" panose="02020603050405020304" pitchFamily="18" charset="0"/>
                <a:cs typeface="Times New Roman" panose="02020603050405020304" pitchFamily="18" charset="0"/>
              </a:rPr>
              <a:t> </a:t>
            </a:r>
          </a:p>
        </p:txBody>
      </p:sp>
      <p:pic>
        <p:nvPicPr>
          <p:cNvPr id="7" name="Рисунок 6">
            <a:extLst>
              <a:ext uri="{FF2B5EF4-FFF2-40B4-BE49-F238E27FC236}">
                <a16:creationId xmlns:a16="http://schemas.microsoft.com/office/drawing/2014/main" id="{0CEF0644-9028-4B39-A18E-898C26304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158" y="0"/>
            <a:ext cx="4927600" cy="6570132"/>
          </a:xfrm>
          <a:prstGeom prst="rect">
            <a:avLst/>
          </a:prstGeom>
        </p:spPr>
      </p:pic>
    </p:spTree>
    <p:extLst>
      <p:ext uri="{BB962C8B-B14F-4D97-AF65-F5344CB8AC3E}">
        <p14:creationId xmlns:p14="http://schemas.microsoft.com/office/powerpoint/2010/main" val="264745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D418412-4BB5-4928-BF7B-63E680F19841}"/>
              </a:ext>
            </a:extLst>
          </p:cNvPr>
          <p:cNvSpPr/>
          <p:nvPr/>
        </p:nvSpPr>
        <p:spPr>
          <a:xfrm>
            <a:off x="6224588" y="389465"/>
            <a:ext cx="5849471" cy="562087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ru-RU" dirty="0" err="1">
                <a:solidFill>
                  <a:prstClr val="black"/>
                </a:solidFill>
                <a:latin typeface="Times New Roman" panose="02020603050405020304" pitchFamily="18" charset="0"/>
                <a:cs typeface="Times New Roman" panose="02020603050405020304" pitchFamily="18" charset="0"/>
              </a:rPr>
              <a:t>Медіаграмотність</a:t>
            </a:r>
            <a:r>
              <a:rPr lang="ru-RU" dirty="0">
                <a:solidFill>
                  <a:prstClr val="black"/>
                </a:solidFill>
                <a:latin typeface="Times New Roman" panose="02020603050405020304" pitchFamily="18" charset="0"/>
                <a:cs typeface="Times New Roman" panose="02020603050405020304" pitchFamily="18" charset="0"/>
              </a:rPr>
              <a:t> є </a:t>
            </a:r>
            <a:r>
              <a:rPr lang="ru-RU" dirty="0" err="1">
                <a:solidFill>
                  <a:prstClr val="black"/>
                </a:solidFill>
                <a:latin typeface="Times New Roman" panose="02020603050405020304" pitchFamily="18" charset="0"/>
                <a:cs typeface="Times New Roman" panose="02020603050405020304" pitchFamily="18" charset="0"/>
              </a:rPr>
              <a:t>важливим</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елементом</a:t>
            </a:r>
            <a:r>
              <a:rPr lang="ru-RU" dirty="0">
                <a:solidFill>
                  <a:prstClr val="black"/>
                </a:solidFill>
                <a:latin typeface="Times New Roman" panose="02020603050405020304" pitchFamily="18" charset="0"/>
                <a:cs typeface="Times New Roman" panose="02020603050405020304" pitchFamily="18" charset="0"/>
              </a:rPr>
              <a:t> у </a:t>
            </a:r>
            <a:r>
              <a:rPr lang="ru-RU" dirty="0" err="1">
                <a:solidFill>
                  <a:prstClr val="black"/>
                </a:solidFill>
                <a:latin typeface="Times New Roman" panose="02020603050405020304" pitchFamily="18" charset="0"/>
                <a:cs typeface="Times New Roman" panose="02020603050405020304" pitchFamily="18" charset="0"/>
              </a:rPr>
              <a:t>формуванні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індивідуального</a:t>
            </a:r>
            <a:r>
              <a:rPr lang="ru-RU" dirty="0">
                <a:solidFill>
                  <a:prstClr val="black"/>
                </a:solidFill>
                <a:latin typeface="Times New Roman" panose="02020603050405020304" pitchFamily="18" charset="0"/>
                <a:cs typeface="Times New Roman" panose="02020603050405020304" pitchFamily="18" charset="0"/>
              </a:rPr>
              <a:t> корректного </a:t>
            </a:r>
            <a:r>
              <a:rPr lang="ru-RU" dirty="0" err="1">
                <a:solidFill>
                  <a:prstClr val="black"/>
                </a:solidFill>
                <a:latin typeface="Times New Roman" panose="02020603050405020304" pitchFamily="18" charset="0"/>
                <a:cs typeface="Times New Roman" panose="02020603050405020304" pitchFamily="18" charset="0"/>
              </a:rPr>
              <a:t>сприйняття</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інформації</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Дитина</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має</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змалку</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аналізувати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навколишній</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простір</a:t>
            </a:r>
            <a:r>
              <a:rPr lang="ru-RU" dirty="0">
                <a:solidFill>
                  <a:prstClr val="black"/>
                </a:solidFill>
                <a:latin typeface="Times New Roman" panose="02020603050405020304" pitchFamily="18" charset="0"/>
                <a:cs typeface="Times New Roman" panose="02020603050405020304" pitchFamily="18" charset="0"/>
              </a:rPr>
              <a:t>, знати про  </a:t>
            </a:r>
            <a:r>
              <a:rPr lang="ru-RU" dirty="0" err="1">
                <a:solidFill>
                  <a:prstClr val="black"/>
                </a:solidFill>
                <a:latin typeface="Times New Roman" panose="02020603050405020304" pitchFamily="18" charset="0"/>
                <a:cs typeface="Times New Roman" panose="02020603050405020304" pitchFamily="18" charset="0"/>
              </a:rPr>
              <a:t>існування</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безпеки</a:t>
            </a:r>
            <a:r>
              <a:rPr lang="ru-RU" dirty="0">
                <a:solidFill>
                  <a:prstClr val="black"/>
                </a:solidFill>
                <a:latin typeface="Times New Roman" panose="02020603050405020304" pitchFamily="18" charset="0"/>
                <a:cs typeface="Times New Roman" panose="02020603050405020304" pitchFamily="18" charset="0"/>
              </a:rPr>
              <a:t> і </a:t>
            </a:r>
            <a:r>
              <a:rPr lang="ru-RU" dirty="0" err="1">
                <a:solidFill>
                  <a:prstClr val="black"/>
                </a:solidFill>
                <a:latin typeface="Times New Roman" panose="02020603050405020304" pitchFamily="18" charset="0"/>
                <a:cs typeface="Times New Roman" panose="02020603050405020304" pitchFamily="18" charset="0"/>
              </a:rPr>
              <a:t>небезпеки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Сучасний</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медіапростір</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наповнений</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різноманітними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повідомленнями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які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слід</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фільтрувати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відрізняючи</a:t>
            </a:r>
            <a:r>
              <a:rPr lang="ru-RU" dirty="0">
                <a:solidFill>
                  <a:prstClr val="black"/>
                </a:solidFill>
                <a:latin typeface="Times New Roman" panose="02020603050405020304" pitchFamily="18" charset="0"/>
                <a:cs typeface="Times New Roman" panose="02020603050405020304" pitchFamily="18" charset="0"/>
              </a:rPr>
              <a:t> правду </a:t>
            </a:r>
            <a:r>
              <a:rPr lang="ru-RU" dirty="0" err="1">
                <a:solidFill>
                  <a:prstClr val="black"/>
                </a:solidFill>
                <a:latin typeface="Times New Roman" panose="02020603050405020304" pitchFamily="18" charset="0"/>
                <a:cs typeface="Times New Roman" panose="02020603050405020304" pitchFamily="18" charset="0"/>
              </a:rPr>
              <a:t>від</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брехні</a:t>
            </a:r>
            <a:r>
              <a:rPr lang="ru-RU" dirty="0">
                <a:solidFill>
                  <a:prstClr val="black"/>
                </a:solidFill>
                <a:latin typeface="Times New Roman" panose="02020603050405020304" pitchFamily="18" charset="0"/>
                <a:cs typeface="Times New Roman" panose="02020603050405020304" pitchFamily="18" charset="0"/>
              </a:rPr>
              <a:t>.</a:t>
            </a:r>
          </a:p>
          <a:p>
            <a:pPr lvl="0"/>
            <a:r>
              <a:rPr lang="ru-RU" dirty="0">
                <a:solidFill>
                  <a:prstClr val="black"/>
                </a:solidFill>
                <a:latin typeface="Times New Roman" panose="02020603050405020304" pitchFamily="18" charset="0"/>
                <a:cs typeface="Times New Roman" panose="02020603050405020304" pitchFamily="18" charset="0"/>
              </a:rPr>
              <a:t> 	На уроках </a:t>
            </a:r>
            <a:r>
              <a:rPr lang="ru-RU" dirty="0" err="1">
                <a:solidFill>
                  <a:prstClr val="black"/>
                </a:solidFill>
                <a:latin typeface="Times New Roman" panose="02020603050405020304" pitchFamily="18" charset="0"/>
                <a:cs typeface="Times New Roman" panose="02020603050405020304" pitchFamily="18" charset="0"/>
              </a:rPr>
              <a:t>журналістики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учні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привчаються</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дбати</a:t>
            </a:r>
            <a:r>
              <a:rPr lang="ru-RU" dirty="0">
                <a:solidFill>
                  <a:prstClr val="black"/>
                </a:solidFill>
                <a:latin typeface="Times New Roman" panose="02020603050405020304" pitchFamily="18" charset="0"/>
                <a:cs typeface="Times New Roman" panose="02020603050405020304" pitchFamily="18" charset="0"/>
              </a:rPr>
              <a:t> про </a:t>
            </a:r>
            <a:r>
              <a:rPr lang="ru-RU" dirty="0" err="1">
                <a:solidFill>
                  <a:prstClr val="black"/>
                </a:solidFill>
                <a:latin typeface="Times New Roman" panose="02020603050405020304" pitchFamily="18" charset="0"/>
                <a:cs typeface="Times New Roman" panose="02020603050405020304" pitchFamily="18" charset="0"/>
              </a:rPr>
              <a:t>інформаційну</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свідомість</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захищати</a:t>
            </a:r>
            <a:r>
              <a:rPr lang="ru-RU" dirty="0">
                <a:solidFill>
                  <a:prstClr val="black"/>
                </a:solidFill>
                <a:latin typeface="Times New Roman" panose="02020603050405020304" pitchFamily="18" charset="0"/>
                <a:cs typeface="Times New Roman" panose="02020603050405020304" pitchFamily="18" charset="0"/>
              </a:rPr>
              <a:t> себе </a:t>
            </a:r>
            <a:r>
              <a:rPr lang="ru-RU" dirty="0" err="1">
                <a:solidFill>
                  <a:prstClr val="black"/>
                </a:solidFill>
                <a:latin typeface="Times New Roman" panose="02020603050405020304" pitchFamily="18" charset="0"/>
                <a:cs typeface="Times New Roman" panose="02020603050405020304" pitchFamily="18" charset="0"/>
              </a:rPr>
              <a:t>від</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кібербулінгу</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порівнювати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видання</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преси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що</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дає</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можливість</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розширити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світогляд</a:t>
            </a:r>
            <a:r>
              <a:rPr lang="ru-RU" dirty="0">
                <a:solidFill>
                  <a:prstClr val="black"/>
                </a:solidFill>
                <a:latin typeface="Times New Roman" panose="02020603050405020304" pitchFamily="18" charset="0"/>
                <a:cs typeface="Times New Roman" panose="02020603050405020304" pitchFamily="18" charset="0"/>
              </a:rPr>
              <a:t> та </a:t>
            </a:r>
            <a:r>
              <a:rPr lang="ru-RU" dirty="0" err="1">
                <a:solidFill>
                  <a:prstClr val="black"/>
                </a:solidFill>
                <a:latin typeface="Times New Roman" panose="02020603050405020304" pitchFamily="18" charset="0"/>
                <a:cs typeface="Times New Roman" panose="02020603050405020304" pitchFamily="18" charset="0"/>
              </a:rPr>
              <a:t>зрозуміти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важливість</a:t>
            </a:r>
            <a:r>
              <a:rPr lang="ru-RU" dirty="0">
                <a:solidFill>
                  <a:prstClr val="black"/>
                </a:solidFill>
                <a:latin typeface="Times New Roman" panose="02020603050405020304" pitchFamily="18" charset="0"/>
                <a:cs typeface="Times New Roman" panose="02020603050405020304" pitchFamily="18" charset="0"/>
              </a:rPr>
              <a:t> ЗМІ у </a:t>
            </a:r>
            <a:r>
              <a:rPr lang="ru-RU" dirty="0" err="1">
                <a:solidFill>
                  <a:prstClr val="black"/>
                </a:solidFill>
                <a:latin typeface="Times New Roman" panose="02020603050405020304" pitchFamily="18" charset="0"/>
                <a:cs typeface="Times New Roman" panose="02020603050405020304" pitchFamily="18" charset="0"/>
              </a:rPr>
              <a:t>сучасному</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світі</a:t>
            </a:r>
            <a:r>
              <a:rPr lang="ru-RU" dirty="0">
                <a:solidFill>
                  <a:prstClr val="black"/>
                </a:solidFill>
                <a:latin typeface="Times New Roman" panose="02020603050405020304" pitchFamily="18" charset="0"/>
                <a:cs typeface="Times New Roman" panose="02020603050405020304" pitchFamily="18" charset="0"/>
              </a:rPr>
              <a:t>. Не </a:t>
            </a:r>
            <a:r>
              <a:rPr lang="ru-RU" dirty="0" err="1">
                <a:solidFill>
                  <a:prstClr val="black"/>
                </a:solidFill>
                <a:latin typeface="Times New Roman" panose="02020603050405020304" pitchFamily="18" charset="0"/>
                <a:cs typeface="Times New Roman" panose="02020603050405020304" pitchFamily="18" charset="0"/>
              </a:rPr>
              <a:t>можна</a:t>
            </a:r>
            <a:r>
              <a:rPr lang="ru-RU" dirty="0">
                <a:solidFill>
                  <a:prstClr val="black"/>
                </a:solidFill>
                <a:latin typeface="Times New Roman" panose="02020603050405020304" pitchFamily="18" charset="0"/>
                <a:cs typeface="Times New Roman" panose="02020603050405020304" pitchFamily="18" charset="0"/>
              </a:rPr>
              <a:t> не </a:t>
            </a:r>
            <a:r>
              <a:rPr lang="ru-RU" dirty="0" err="1">
                <a:solidFill>
                  <a:prstClr val="black"/>
                </a:solidFill>
                <a:latin typeface="Times New Roman" panose="02020603050405020304" pitchFamily="18" charset="0"/>
                <a:cs typeface="Times New Roman" panose="02020603050405020304" pitchFamily="18" charset="0"/>
              </a:rPr>
              <a:t>сказати</a:t>
            </a:r>
            <a:r>
              <a:rPr lang="ru-RU" dirty="0">
                <a:solidFill>
                  <a:prstClr val="black"/>
                </a:solidFill>
                <a:latin typeface="Times New Roman" panose="02020603050405020304" pitchFamily="18" charset="0"/>
                <a:cs typeface="Times New Roman" panose="02020603050405020304" pitchFamily="18" charset="0"/>
              </a:rPr>
              <a:t> про  </a:t>
            </a:r>
            <a:r>
              <a:rPr lang="ru-RU" dirty="0" err="1">
                <a:solidFill>
                  <a:prstClr val="black"/>
                </a:solidFill>
                <a:latin typeface="Times New Roman" panose="02020603050405020304" pitchFamily="18" charset="0"/>
                <a:cs typeface="Times New Roman" panose="02020603050405020304" pitchFamily="18" charset="0"/>
              </a:rPr>
              <a:t>ораторське</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мистецтво</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адже</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якщо</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повідомляти</a:t>
            </a:r>
            <a:r>
              <a:rPr lang="ru-RU" dirty="0">
                <a:solidFill>
                  <a:prstClr val="black"/>
                </a:solidFill>
                <a:latin typeface="Times New Roman" panose="02020603050405020304" pitchFamily="18" charset="0"/>
                <a:cs typeface="Times New Roman" panose="02020603050405020304" pitchFamily="18" charset="0"/>
              </a:rPr>
              <a:t>  про </a:t>
            </a:r>
            <a:r>
              <a:rPr lang="ru-RU" dirty="0" err="1">
                <a:solidFill>
                  <a:prstClr val="black"/>
                </a:solidFill>
                <a:latin typeface="Times New Roman" panose="02020603050405020304" pitchFamily="18" charset="0"/>
                <a:cs typeface="Times New Roman" panose="02020603050405020304" pitchFamily="18" charset="0"/>
              </a:rPr>
              <a:t>журналістику</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загалом</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це</a:t>
            </a:r>
            <a:r>
              <a:rPr lang="ru-RU" dirty="0">
                <a:solidFill>
                  <a:prstClr val="black"/>
                </a:solidFill>
                <a:latin typeface="Times New Roman" panose="02020603050405020304" pitchFamily="18" charset="0"/>
                <a:cs typeface="Times New Roman" panose="02020603050405020304" pitchFamily="18" charset="0"/>
              </a:rPr>
              <a:t> і про </a:t>
            </a:r>
            <a:r>
              <a:rPr lang="ru-RU" dirty="0" err="1">
                <a:solidFill>
                  <a:prstClr val="black"/>
                </a:solidFill>
                <a:latin typeface="Times New Roman" panose="02020603050405020304" pitchFamily="18" charset="0"/>
                <a:cs typeface="Times New Roman" panose="02020603050405020304" pitchFamily="18" charset="0"/>
              </a:rPr>
              <a:t>телебачення</a:t>
            </a:r>
            <a:r>
              <a:rPr lang="ru-RU" dirty="0">
                <a:solidFill>
                  <a:prstClr val="black"/>
                </a:solidFill>
                <a:latin typeface="Times New Roman" panose="02020603050405020304" pitchFamily="18" charset="0"/>
                <a:cs typeface="Times New Roman" panose="02020603050405020304" pitchFamily="18" charset="0"/>
              </a:rPr>
              <a:t>, і про </a:t>
            </a:r>
            <a:r>
              <a:rPr lang="ru-RU" dirty="0" err="1">
                <a:solidFill>
                  <a:prstClr val="black"/>
                </a:solidFill>
                <a:latin typeface="Times New Roman" panose="02020603050405020304" pitchFamily="18" charset="0"/>
                <a:cs typeface="Times New Roman" panose="02020603050405020304" pitchFamily="18" charset="0"/>
              </a:rPr>
              <a:t>радіо</a:t>
            </a:r>
            <a:r>
              <a:rPr lang="ru-RU" dirty="0">
                <a:solidFill>
                  <a:prstClr val="black"/>
                </a:solidFill>
                <a:latin typeface="Times New Roman" panose="02020603050405020304" pitchFamily="18" charset="0"/>
                <a:cs typeface="Times New Roman" panose="02020603050405020304" pitchFamily="18" charset="0"/>
              </a:rPr>
              <a:t>, і про </a:t>
            </a:r>
            <a:r>
              <a:rPr lang="ru-RU" dirty="0" err="1">
                <a:solidFill>
                  <a:prstClr val="black"/>
                </a:solidFill>
                <a:latin typeface="Times New Roman" panose="02020603050405020304" pitchFamily="18" charset="0"/>
                <a:cs typeface="Times New Roman" panose="02020603050405020304" pitchFamily="18" charset="0"/>
              </a:rPr>
              <a:t>друковані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видання</a:t>
            </a:r>
            <a:r>
              <a:rPr lang="ru-RU" dirty="0">
                <a:solidFill>
                  <a:prstClr val="black"/>
                </a:solidFill>
                <a:latin typeface="Times New Roman" panose="02020603050405020304" pitchFamily="18" charset="0"/>
                <a:cs typeface="Times New Roman" panose="02020603050405020304" pitchFamily="18" charset="0"/>
              </a:rPr>
              <a:t>. </a:t>
            </a:r>
          </a:p>
        </p:txBody>
      </p:sp>
      <p:pic>
        <p:nvPicPr>
          <p:cNvPr id="6" name="Рисунок 5">
            <a:extLst>
              <a:ext uri="{FF2B5EF4-FFF2-40B4-BE49-F238E27FC236}">
                <a16:creationId xmlns:a16="http://schemas.microsoft.com/office/drawing/2014/main" id="{165E152B-0E4C-4E4B-8F74-31ED07CAEC9A}"/>
              </a:ext>
            </a:extLst>
          </p:cNvPr>
          <p:cNvPicPr>
            <a:picLocks noChangeAspect="1"/>
          </p:cNvPicPr>
          <p:nvPr/>
        </p:nvPicPr>
        <p:blipFill>
          <a:blip r:embed="rId2"/>
          <a:stretch>
            <a:fillRect/>
          </a:stretch>
        </p:blipFill>
        <p:spPr>
          <a:xfrm>
            <a:off x="287052" y="1017424"/>
            <a:ext cx="5808948" cy="4364953"/>
          </a:xfrm>
          <a:prstGeom prst="rect">
            <a:avLst/>
          </a:prstGeom>
        </p:spPr>
      </p:pic>
    </p:spTree>
    <p:extLst>
      <p:ext uri="{BB962C8B-B14F-4D97-AF65-F5344CB8AC3E}">
        <p14:creationId xmlns:p14="http://schemas.microsoft.com/office/powerpoint/2010/main" val="759318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66E29A3-C1E9-4FD8-944A-F2F7F942DEA6}"/>
              </a:ext>
            </a:extLst>
          </p:cNvPr>
          <p:cNvSpPr/>
          <p:nvPr/>
        </p:nvSpPr>
        <p:spPr>
          <a:xfrm>
            <a:off x="389467" y="500377"/>
            <a:ext cx="6587066" cy="507831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ru-RU" dirty="0">
                <a:solidFill>
                  <a:schemeClr val="tx1"/>
                </a:solidFill>
                <a:latin typeface="Times New Roman" panose="02020603050405020304" pitchFamily="18" charset="0"/>
                <a:cs typeface="Times New Roman" panose="02020603050405020304" pitchFamily="18" charset="0"/>
              </a:rPr>
              <a:t>У </a:t>
            </a:r>
            <a:r>
              <a:rPr lang="ru-RU" dirty="0" err="1">
                <a:solidFill>
                  <a:schemeClr val="tx1"/>
                </a:solidFill>
                <a:latin typeface="Times New Roman" panose="02020603050405020304" pitchFamily="18" charset="0"/>
                <a:cs typeface="Times New Roman" panose="02020603050405020304" pitchFamily="18" charset="0"/>
              </a:rPr>
              <a:t>зв’язку</a:t>
            </a:r>
            <a:r>
              <a:rPr lang="ru-RU" dirty="0">
                <a:solidFill>
                  <a:schemeClr val="tx1"/>
                </a:solidFill>
                <a:latin typeface="Times New Roman" panose="02020603050405020304" pitchFamily="18" charset="0"/>
                <a:cs typeface="Times New Roman" panose="02020603050405020304" pitchFamily="18" charset="0"/>
              </a:rPr>
              <a:t> з </a:t>
            </a:r>
            <a:r>
              <a:rPr lang="ru-RU" dirty="0" err="1">
                <a:solidFill>
                  <a:schemeClr val="tx1"/>
                </a:solidFill>
                <a:latin typeface="Times New Roman" panose="02020603050405020304" pitchFamily="18" charset="0"/>
                <a:cs typeface="Times New Roman" panose="02020603050405020304" pitchFamily="18" charset="0"/>
              </a:rPr>
              <a:t>появою</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нових</a:t>
            </a:r>
            <a:r>
              <a:rPr lang="ru-RU" dirty="0">
                <a:solidFill>
                  <a:schemeClr val="tx1"/>
                </a:solidFill>
                <a:latin typeface="Times New Roman" panose="02020603050405020304" pitchFamily="18" charset="0"/>
                <a:cs typeface="Times New Roman" panose="02020603050405020304" pitchFamily="18" charset="0"/>
              </a:rPr>
              <a:t> альтернатив </a:t>
            </a:r>
            <a:r>
              <a:rPr lang="ru-RU" dirty="0" err="1">
                <a:solidFill>
                  <a:schemeClr val="tx1"/>
                </a:solidFill>
                <a:latin typeface="Times New Roman" panose="02020603050405020304" pitchFamily="18" charset="0"/>
                <a:cs typeface="Times New Roman" panose="02020603050405020304" pitchFamily="18" charset="0"/>
              </a:rPr>
              <a:t>преси</a:t>
            </a:r>
            <a:r>
              <a:rPr lang="ru-RU" dirty="0">
                <a:solidFill>
                  <a:schemeClr val="tx1"/>
                </a:solidFill>
                <a:latin typeface="Times New Roman" panose="02020603050405020304" pitchFamily="18" charset="0"/>
                <a:cs typeface="Times New Roman" panose="02020603050405020304" pitchFamily="18" charset="0"/>
              </a:rPr>
              <a:t>, не дивно, </a:t>
            </a:r>
            <a:r>
              <a:rPr lang="ru-RU" dirty="0" err="1">
                <a:solidFill>
                  <a:schemeClr val="tx1"/>
                </a:solidFill>
                <a:latin typeface="Times New Roman" panose="02020603050405020304" pitchFamily="18" charset="0"/>
                <a:cs typeface="Times New Roman" panose="02020603050405020304" pitchFamily="18" charset="0"/>
              </a:rPr>
              <a:t>що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зацікавленість</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викликають</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журналісти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котрих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можна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побачити</a:t>
            </a:r>
            <a:r>
              <a:rPr lang="ru-RU" dirty="0">
                <a:solidFill>
                  <a:schemeClr val="tx1"/>
                </a:solidFill>
                <a:latin typeface="Times New Roman" panose="02020603050405020304" pitchFamily="18" charset="0"/>
                <a:cs typeface="Times New Roman" panose="02020603050405020304" pitchFamily="18" charset="0"/>
              </a:rPr>
              <a:t>, тому на  </a:t>
            </a:r>
            <a:r>
              <a:rPr lang="ru-RU" dirty="0" err="1">
                <a:solidFill>
                  <a:schemeClr val="tx1"/>
                </a:solidFill>
                <a:latin typeface="Times New Roman" panose="02020603050405020304" pitchFamily="18" charset="0"/>
                <a:cs typeface="Times New Roman" panose="02020603050405020304" pitchFamily="18" charset="0"/>
              </a:rPr>
              <a:t>позакласних</a:t>
            </a:r>
            <a:r>
              <a:rPr lang="ru-RU" dirty="0">
                <a:solidFill>
                  <a:schemeClr val="tx1"/>
                </a:solidFill>
                <a:latin typeface="Times New Roman" panose="02020603050405020304" pitchFamily="18" charset="0"/>
                <a:cs typeface="Times New Roman" panose="02020603050405020304" pitchFamily="18" charset="0"/>
              </a:rPr>
              <a:t> уроках </a:t>
            </a:r>
            <a:r>
              <a:rPr lang="ru-RU" dirty="0" err="1">
                <a:solidFill>
                  <a:schemeClr val="tx1"/>
                </a:solidFill>
                <a:latin typeface="Times New Roman" panose="02020603050405020304" pitchFamily="18" charset="0"/>
                <a:cs typeface="Times New Roman" panose="02020603050405020304" pitchFamily="18" charset="0"/>
              </a:rPr>
              <a:t>використовуються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різні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техніки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роботи</a:t>
            </a:r>
            <a:r>
              <a:rPr lang="ru-RU" dirty="0">
                <a:solidFill>
                  <a:schemeClr val="tx1"/>
                </a:solidFill>
                <a:latin typeface="Times New Roman" panose="02020603050405020304" pitchFamily="18" charset="0"/>
                <a:cs typeface="Times New Roman" panose="02020603050405020304" pitchFamily="18" charset="0"/>
              </a:rPr>
              <a:t> з </a:t>
            </a:r>
            <a:r>
              <a:rPr lang="ru-RU" dirty="0" err="1">
                <a:solidFill>
                  <a:schemeClr val="tx1"/>
                </a:solidFill>
                <a:latin typeface="Times New Roman" panose="02020603050405020304" pitchFamily="18" charset="0"/>
                <a:cs typeface="Times New Roman" panose="02020603050405020304" pitchFamily="18" charset="0"/>
              </a:rPr>
              <a:t>учнями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Допомагають</a:t>
            </a:r>
            <a:r>
              <a:rPr lang="ru-RU" dirty="0">
                <a:solidFill>
                  <a:schemeClr val="tx1"/>
                </a:solidFill>
                <a:latin typeface="Times New Roman" panose="02020603050405020304" pitchFamily="18" charset="0"/>
                <a:cs typeface="Times New Roman" panose="02020603050405020304" pitchFamily="18" charset="0"/>
              </a:rPr>
              <a:t> у </a:t>
            </a:r>
            <a:r>
              <a:rPr lang="ru-RU" dirty="0" err="1">
                <a:solidFill>
                  <a:schemeClr val="tx1"/>
                </a:solidFill>
                <a:latin typeface="Times New Roman" panose="02020603050405020304" pitchFamily="18" charset="0"/>
                <a:cs typeface="Times New Roman" panose="02020603050405020304" pitchFamily="18" charset="0"/>
              </a:rPr>
              <a:t>кращому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сприйнятті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інформації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презентації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ігри</a:t>
            </a:r>
            <a:r>
              <a:rPr lang="ru-RU" dirty="0">
                <a:solidFill>
                  <a:schemeClr val="tx1"/>
                </a:solidFill>
                <a:latin typeface="Times New Roman" panose="02020603050405020304" pitchFamily="18" charset="0"/>
                <a:cs typeface="Times New Roman" panose="02020603050405020304" pitchFamily="18" charset="0"/>
              </a:rPr>
              <a:t>, робота в парах, перегляд </a:t>
            </a:r>
            <a:r>
              <a:rPr lang="ru-RU" dirty="0" err="1">
                <a:solidFill>
                  <a:schemeClr val="tx1"/>
                </a:solidFill>
                <a:latin typeface="Times New Roman" panose="02020603050405020304" pitchFamily="18" charset="0"/>
                <a:cs typeface="Times New Roman" panose="02020603050405020304" pitchFamily="18" charset="0"/>
              </a:rPr>
              <a:t>цікавих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відеосюжетів</a:t>
            </a:r>
            <a:r>
              <a:rPr lang="ru-RU" dirty="0">
                <a:solidFill>
                  <a:schemeClr val="tx1"/>
                </a:solidFill>
                <a:latin typeface="Times New Roman" panose="02020603050405020304" pitchFamily="18" charset="0"/>
                <a:cs typeface="Times New Roman" panose="02020603050405020304" pitchFamily="18" charset="0"/>
              </a:rPr>
              <a:t>. </a:t>
            </a:r>
          </a:p>
          <a:p>
            <a:r>
              <a:rPr lang="ru-RU" dirty="0" err="1">
                <a:solidFill>
                  <a:schemeClr val="tx1"/>
                </a:solidFill>
                <a:latin typeface="Times New Roman" panose="02020603050405020304" pitchFamily="18" charset="0"/>
                <a:cs typeface="Times New Roman" panose="02020603050405020304" pitchFamily="18" charset="0"/>
              </a:rPr>
              <a:t>Гурток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відвідують</a:t>
            </a:r>
            <a:r>
              <a:rPr lang="ru-RU" dirty="0">
                <a:solidFill>
                  <a:schemeClr val="tx1"/>
                </a:solidFill>
                <a:latin typeface="Times New Roman" panose="02020603050405020304" pitchFamily="18" charset="0"/>
                <a:cs typeface="Times New Roman" panose="02020603050405020304" pitchFamily="18" charset="0"/>
              </a:rPr>
              <a:t> 15 </a:t>
            </a:r>
            <a:r>
              <a:rPr lang="ru-RU" dirty="0" err="1">
                <a:solidFill>
                  <a:schemeClr val="tx1"/>
                </a:solidFill>
                <a:latin typeface="Times New Roman" panose="02020603050405020304" pitchFamily="18" charset="0"/>
                <a:cs typeface="Times New Roman" panose="02020603050405020304" pitchFamily="18" charset="0"/>
              </a:rPr>
              <a:t>учнів</a:t>
            </a:r>
            <a:r>
              <a:rPr lang="ru-RU" dirty="0">
                <a:solidFill>
                  <a:schemeClr val="tx1"/>
                </a:solidFill>
                <a:latin typeface="Times New Roman" panose="02020603050405020304" pitchFamily="18" charset="0"/>
                <a:cs typeface="Times New Roman" panose="02020603050405020304" pitchFamily="18" charset="0"/>
              </a:rPr>
              <a:t> з 7-ХО, 8-ХО, 9-ХО та 10 МХТО </a:t>
            </a:r>
            <a:r>
              <a:rPr lang="ru-RU" dirty="0" err="1">
                <a:solidFill>
                  <a:schemeClr val="tx1"/>
                </a:solidFill>
                <a:latin typeface="Times New Roman" panose="02020603050405020304" pitchFamily="18" charset="0"/>
                <a:cs typeface="Times New Roman" panose="02020603050405020304" pitchFamily="18" charset="0"/>
              </a:rPr>
              <a:t>класів</a:t>
            </a:r>
            <a:r>
              <a:rPr lang="ru-RU" dirty="0">
                <a:solidFill>
                  <a:schemeClr val="tx1"/>
                </a:solidFill>
                <a:latin typeface="Times New Roman" panose="02020603050405020304" pitchFamily="18" charset="0"/>
                <a:cs typeface="Times New Roman" panose="02020603050405020304" pitchFamily="18" charset="0"/>
              </a:rPr>
              <a:t>. За час </a:t>
            </a:r>
            <a:r>
              <a:rPr lang="ru-RU" dirty="0" err="1">
                <a:solidFill>
                  <a:schemeClr val="tx1"/>
                </a:solidFill>
                <a:latin typeface="Times New Roman" panose="02020603050405020304" pitchFamily="18" charset="0"/>
                <a:cs typeface="Times New Roman" panose="02020603050405020304" pitchFamily="18" charset="0"/>
              </a:rPr>
              <a:t>навчання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ліцеїсти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прийняти</a:t>
            </a:r>
            <a:r>
              <a:rPr lang="ru-RU" dirty="0">
                <a:solidFill>
                  <a:schemeClr val="tx1"/>
                </a:solidFill>
                <a:latin typeface="Times New Roman" panose="02020603050405020304" pitchFamily="18" charset="0"/>
                <a:cs typeface="Times New Roman" panose="02020603050405020304" pitchFamily="18" charset="0"/>
              </a:rPr>
              <a:t> участь у </a:t>
            </a:r>
            <a:r>
              <a:rPr lang="ru-RU" dirty="0" err="1">
                <a:solidFill>
                  <a:schemeClr val="tx1"/>
                </a:solidFill>
                <a:latin typeface="Times New Roman" panose="02020603050405020304" pitchFamily="18" charset="0"/>
                <a:cs typeface="Times New Roman" panose="02020603050405020304" pitchFamily="18" charset="0"/>
              </a:rPr>
              <a:t>журналістському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конкурсі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Погляд</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юних</a:t>
            </a:r>
            <a:r>
              <a:rPr lang="ru-RU" dirty="0">
                <a:solidFill>
                  <a:schemeClr val="tx1"/>
                </a:solidFill>
                <a:latin typeface="Times New Roman" panose="02020603050405020304" pitchFamily="18" charset="0"/>
                <a:cs typeface="Times New Roman" panose="02020603050405020304" pitchFamily="18" charset="0"/>
              </a:rPr>
              <a:t>», у </a:t>
            </a:r>
            <a:r>
              <a:rPr lang="ru-RU" dirty="0" err="1">
                <a:solidFill>
                  <a:schemeClr val="tx1"/>
                </a:solidFill>
                <a:latin typeface="Times New Roman" panose="02020603050405020304" pitchFamily="18" charset="0"/>
                <a:cs typeface="Times New Roman" panose="02020603050405020304" pitchFamily="18" charset="0"/>
              </a:rPr>
              <a:t>якому</a:t>
            </a:r>
            <a:r>
              <a:rPr lang="ru-RU" dirty="0">
                <a:solidFill>
                  <a:schemeClr val="tx1"/>
                </a:solidFill>
                <a:latin typeface="Times New Roman" panose="02020603050405020304" pitchFamily="18" charset="0"/>
                <a:cs typeface="Times New Roman" panose="02020603050405020304" pitchFamily="18" charset="0"/>
              </a:rPr>
              <a:t> Яцуненко </a:t>
            </a:r>
            <a:r>
              <a:rPr lang="ru-RU" dirty="0" err="1">
                <a:solidFill>
                  <a:schemeClr val="tx1"/>
                </a:solidFill>
                <a:latin typeface="Times New Roman" panose="02020603050405020304" pitchFamily="18" charset="0"/>
                <a:cs typeface="Times New Roman" panose="02020603050405020304" pitchFamily="18" charset="0"/>
              </a:rPr>
              <a:t>Андрій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посів</a:t>
            </a:r>
            <a:r>
              <a:rPr lang="ru-RU" dirty="0">
                <a:solidFill>
                  <a:schemeClr val="tx1"/>
                </a:solidFill>
                <a:latin typeface="Times New Roman" panose="02020603050405020304" pitchFamily="18" charset="0"/>
                <a:cs typeface="Times New Roman" panose="02020603050405020304" pitchFamily="18" charset="0"/>
              </a:rPr>
              <a:t> 2-е </a:t>
            </a:r>
            <a:r>
              <a:rPr lang="ru-RU" dirty="0" err="1">
                <a:solidFill>
                  <a:schemeClr val="tx1"/>
                </a:solidFill>
                <a:latin typeface="Times New Roman" panose="02020603050405020304" pitchFamily="18" charset="0"/>
                <a:cs typeface="Times New Roman" panose="02020603050405020304" pitchFamily="18" charset="0"/>
              </a:rPr>
              <a:t>призове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місце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Випустили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власну</a:t>
            </a:r>
            <a:r>
              <a:rPr lang="ru-RU" dirty="0">
                <a:solidFill>
                  <a:schemeClr val="tx1"/>
                </a:solidFill>
                <a:latin typeface="Times New Roman" panose="02020603050405020304" pitchFamily="18" charset="0"/>
                <a:cs typeface="Times New Roman" panose="02020603050405020304" pitchFamily="18" charset="0"/>
              </a:rPr>
              <a:t> газету  </a:t>
            </a:r>
            <a:r>
              <a:rPr lang="ru-RU" dirty="0" err="1">
                <a:solidFill>
                  <a:schemeClr val="tx1"/>
                </a:solidFill>
                <a:latin typeface="Times New Roman" panose="02020603050405020304" pitchFamily="18" charset="0"/>
                <a:cs typeface="Times New Roman" panose="02020603050405020304" pitchFamily="18" charset="0"/>
              </a:rPr>
              <a:t>наповнену</a:t>
            </a:r>
            <a:r>
              <a:rPr lang="ru-RU" dirty="0">
                <a:solidFill>
                  <a:schemeClr val="tx1"/>
                </a:solidFill>
                <a:latin typeface="Times New Roman" panose="02020603050405020304" pitchFamily="18" charset="0"/>
                <a:cs typeface="Times New Roman" panose="02020603050405020304" pitchFamily="18" charset="0"/>
              </a:rPr>
              <a:t> як </a:t>
            </a:r>
            <a:r>
              <a:rPr lang="ru-RU" dirty="0" err="1">
                <a:solidFill>
                  <a:schemeClr val="tx1"/>
                </a:solidFill>
                <a:latin typeface="Times New Roman" panose="02020603050405020304" pitchFamily="18" charset="0"/>
                <a:cs typeface="Times New Roman" panose="02020603050405020304" pitchFamily="18" charset="0"/>
              </a:rPr>
              <a:t>публіцистичними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творами</a:t>
            </a:r>
            <a:r>
              <a:rPr lang="ru-RU" dirty="0">
                <a:solidFill>
                  <a:schemeClr val="tx1"/>
                </a:solidFill>
                <a:latin typeface="Times New Roman" panose="02020603050405020304" pitchFamily="18" charset="0"/>
                <a:cs typeface="Times New Roman" panose="02020603050405020304" pitchFamily="18" charset="0"/>
              </a:rPr>
              <a:t> так і </a:t>
            </a:r>
            <a:r>
              <a:rPr lang="ru-RU" dirty="0" err="1">
                <a:solidFill>
                  <a:schemeClr val="tx1"/>
                </a:solidFill>
                <a:latin typeface="Times New Roman" panose="02020603050405020304" pitchFamily="18" charset="0"/>
                <a:cs typeface="Times New Roman" panose="02020603050405020304" pitchFamily="18" charset="0"/>
              </a:rPr>
              <a:t>доробками</a:t>
            </a:r>
            <a:r>
              <a:rPr lang="ru-RU" dirty="0">
                <a:solidFill>
                  <a:schemeClr val="tx1"/>
                </a:solidFill>
                <a:latin typeface="Times New Roman" panose="02020603050405020304" pitchFamily="18" charset="0"/>
                <a:cs typeface="Times New Roman" panose="02020603050405020304" pitchFamily="18" charset="0"/>
              </a:rPr>
              <a:t> у </a:t>
            </a:r>
            <a:r>
              <a:rPr lang="ru-RU" dirty="0" err="1">
                <a:solidFill>
                  <a:schemeClr val="tx1"/>
                </a:solidFill>
                <a:latin typeface="Times New Roman" panose="02020603050405020304" pitchFamily="18" charset="0"/>
                <a:cs typeface="Times New Roman" panose="02020603050405020304" pitchFamily="18" charset="0"/>
              </a:rPr>
              <a:t>вигляді</a:t>
            </a:r>
            <a:r>
              <a:rPr lang="ru-RU" dirty="0">
                <a:solidFill>
                  <a:schemeClr val="tx1"/>
                </a:solidFill>
                <a:latin typeface="Times New Roman" panose="02020603050405020304" pitchFamily="18" charset="0"/>
                <a:cs typeface="Times New Roman" panose="02020603050405020304" pitchFamily="18" charset="0"/>
              </a:rPr>
              <a:t> невеликих  </a:t>
            </a:r>
            <a:r>
              <a:rPr lang="ru-RU" dirty="0" err="1">
                <a:solidFill>
                  <a:schemeClr val="tx1"/>
                </a:solidFill>
                <a:latin typeface="Times New Roman" panose="02020603050405020304" pitchFamily="18" charset="0"/>
                <a:cs typeface="Times New Roman" panose="02020603050405020304" pitchFamily="18" charset="0"/>
              </a:rPr>
              <a:t>заміток</a:t>
            </a:r>
            <a:r>
              <a:rPr lang="ru-RU" dirty="0">
                <a:solidFill>
                  <a:schemeClr val="tx1"/>
                </a:solidFill>
                <a:latin typeface="Times New Roman" panose="02020603050405020304" pitchFamily="18" charset="0"/>
                <a:cs typeface="Times New Roman" panose="02020603050405020304" pitchFamily="18" charset="0"/>
              </a:rPr>
              <a:t>  про </a:t>
            </a:r>
            <a:r>
              <a:rPr lang="ru-RU" dirty="0" err="1">
                <a:solidFill>
                  <a:schemeClr val="tx1"/>
                </a:solidFill>
                <a:latin typeface="Times New Roman" panose="02020603050405020304" pitchFamily="18" charset="0"/>
                <a:cs typeface="Times New Roman" panose="02020603050405020304" pitchFamily="18" charset="0"/>
              </a:rPr>
              <a:t>шкільне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життя</a:t>
            </a:r>
            <a:r>
              <a:rPr lang="ru-RU" dirty="0">
                <a:solidFill>
                  <a:schemeClr val="tx1"/>
                </a:solidFill>
                <a:latin typeface="Times New Roman" panose="02020603050405020304" pitchFamily="18" charset="0"/>
                <a:cs typeface="Times New Roman" panose="02020603050405020304" pitchFamily="18" charset="0"/>
              </a:rPr>
              <a:t>. </a:t>
            </a:r>
          </a:p>
          <a:p>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Важливо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познайомити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учнів</a:t>
            </a:r>
            <a:r>
              <a:rPr lang="ru-RU" dirty="0">
                <a:solidFill>
                  <a:schemeClr val="tx1"/>
                </a:solidFill>
                <a:latin typeface="Times New Roman" panose="02020603050405020304" pitchFamily="18" charset="0"/>
                <a:cs typeface="Times New Roman" panose="02020603050405020304" pitchFamily="18" charset="0"/>
              </a:rPr>
              <a:t> з </a:t>
            </a:r>
            <a:r>
              <a:rPr lang="ru-RU" dirty="0" err="1">
                <a:solidFill>
                  <a:schemeClr val="tx1"/>
                </a:solidFill>
                <a:latin typeface="Times New Roman" panose="02020603050405020304" pitchFamily="18" charset="0"/>
                <a:cs typeface="Times New Roman" panose="02020603050405020304" pitchFamily="18" charset="0"/>
              </a:rPr>
              <a:t>ідеєю</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вивчення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журналістики</a:t>
            </a:r>
            <a:r>
              <a:rPr lang="ru-RU" dirty="0">
                <a:solidFill>
                  <a:schemeClr val="tx1"/>
                </a:solidFill>
                <a:latin typeface="Times New Roman" panose="02020603050405020304" pitchFamily="18" charset="0"/>
                <a:cs typeface="Times New Roman" panose="02020603050405020304" pitchFamily="18" charset="0"/>
              </a:rPr>
              <a:t>, особливо, </a:t>
            </a:r>
            <a:r>
              <a:rPr lang="ru-RU" dirty="0" err="1">
                <a:solidFill>
                  <a:schemeClr val="tx1"/>
                </a:solidFill>
                <a:latin typeface="Times New Roman" panose="02020603050405020304" pitchFamily="18" charset="0"/>
                <a:cs typeface="Times New Roman" panose="02020603050405020304" pitchFamily="18" charset="0"/>
              </a:rPr>
              <a:t>якщо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дитина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планує</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вступати</a:t>
            </a:r>
            <a:r>
              <a:rPr lang="ru-RU" dirty="0">
                <a:solidFill>
                  <a:schemeClr val="tx1"/>
                </a:solidFill>
                <a:latin typeface="Times New Roman" panose="02020603050405020304" pitchFamily="18" charset="0"/>
                <a:cs typeface="Times New Roman" panose="02020603050405020304" pitchFamily="18" charset="0"/>
              </a:rPr>
              <a:t> у ВНЗ за </a:t>
            </a:r>
            <a:r>
              <a:rPr lang="ru-RU" dirty="0" err="1">
                <a:solidFill>
                  <a:schemeClr val="tx1"/>
                </a:solidFill>
                <a:latin typeface="Times New Roman" panose="02020603050405020304" pitchFamily="18" charset="0"/>
                <a:cs typeface="Times New Roman" panose="02020603050405020304" pitchFamily="18" charset="0"/>
              </a:rPr>
              <a:t>цією</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спеціальністю</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Гурток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дає</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можливість</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гармонійно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поєднувати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навчання</a:t>
            </a:r>
            <a:r>
              <a:rPr lang="ru-RU" dirty="0">
                <a:solidFill>
                  <a:schemeClr val="tx1"/>
                </a:solidFill>
                <a:latin typeface="Times New Roman" panose="02020603050405020304" pitchFamily="18" charset="0"/>
                <a:cs typeface="Times New Roman" panose="02020603050405020304" pitchFamily="18" charset="0"/>
              </a:rPr>
              <a:t> та </a:t>
            </a:r>
            <a:r>
              <a:rPr lang="ru-RU" dirty="0" err="1">
                <a:solidFill>
                  <a:schemeClr val="tx1"/>
                </a:solidFill>
                <a:latin typeface="Times New Roman" panose="02020603050405020304" pitchFamily="18" charset="0"/>
                <a:cs typeface="Times New Roman" panose="02020603050405020304" pitchFamily="18" charset="0"/>
              </a:rPr>
              <a:t>вмотивовану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творчість</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створює</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комфортні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умови</a:t>
            </a:r>
            <a:r>
              <a:rPr lang="ru-RU" dirty="0">
                <a:solidFill>
                  <a:schemeClr val="tx1"/>
                </a:solidFill>
                <a:latin typeface="Times New Roman" panose="02020603050405020304" pitchFamily="18" charset="0"/>
                <a:cs typeface="Times New Roman" panose="02020603050405020304" pitchFamily="18" charset="0"/>
              </a:rPr>
              <a:t> для </a:t>
            </a:r>
            <a:r>
              <a:rPr lang="ru-RU" dirty="0" err="1">
                <a:solidFill>
                  <a:schemeClr val="tx1"/>
                </a:solidFill>
                <a:latin typeface="Times New Roman" panose="02020603050405020304" pitchFamily="18" charset="0"/>
                <a:cs typeface="Times New Roman" panose="02020603050405020304" pitchFamily="18" charset="0"/>
              </a:rPr>
              <a:t>появи</a:t>
            </a:r>
            <a:r>
              <a:rPr lang="ru-RU" dirty="0">
                <a:solidFill>
                  <a:schemeClr val="tx1"/>
                </a:solidFill>
                <a:latin typeface="Times New Roman" panose="02020603050405020304" pitchFamily="18" charset="0"/>
                <a:cs typeface="Times New Roman" panose="02020603050405020304" pitchFamily="18" charset="0"/>
              </a:rPr>
              <a:t> креативу, </a:t>
            </a:r>
            <a:r>
              <a:rPr lang="ru-RU" dirty="0" err="1">
                <a:solidFill>
                  <a:schemeClr val="tx1"/>
                </a:solidFill>
                <a:latin typeface="Times New Roman" panose="02020603050405020304" pitchFamily="18" charset="0"/>
                <a:cs typeface="Times New Roman" panose="02020603050405020304" pitchFamily="18" charset="0"/>
              </a:rPr>
              <a:t>натхнення</a:t>
            </a:r>
            <a:r>
              <a:rPr lang="ru-RU" dirty="0">
                <a:solidFill>
                  <a:schemeClr val="tx1"/>
                </a:solidFill>
                <a:latin typeface="Times New Roman" panose="02020603050405020304" pitchFamily="18" charset="0"/>
                <a:cs typeface="Times New Roman" panose="02020603050405020304" pitchFamily="18" charset="0"/>
              </a:rPr>
              <a:t> і </a:t>
            </a:r>
            <a:r>
              <a:rPr lang="ru-RU" dirty="0" err="1">
                <a:solidFill>
                  <a:schemeClr val="tx1"/>
                </a:solidFill>
                <a:latin typeface="Times New Roman" panose="02020603050405020304" pitchFamily="18" charset="0"/>
                <a:cs typeface="Times New Roman" panose="02020603050405020304" pitchFamily="18" charset="0"/>
              </a:rPr>
              <a:t>бажання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співпраці</a:t>
            </a:r>
            <a:r>
              <a:rPr lang="ru-RU" dirty="0">
                <a:solidFill>
                  <a:schemeClr val="tx1"/>
                </a:solidFill>
                <a:latin typeface="Times New Roman" panose="02020603050405020304" pitchFamily="18" charset="0"/>
                <a:cs typeface="Times New Roman" panose="02020603050405020304" pitchFamily="18" charset="0"/>
              </a:rPr>
              <a:t>.</a:t>
            </a:r>
          </a:p>
        </p:txBody>
      </p:sp>
      <p:pic>
        <p:nvPicPr>
          <p:cNvPr id="3" name="Рисунок 2">
            <a:extLst>
              <a:ext uri="{FF2B5EF4-FFF2-40B4-BE49-F238E27FC236}">
                <a16:creationId xmlns:a16="http://schemas.microsoft.com/office/drawing/2014/main" id="{2B254373-E7DA-4846-BDFF-61688E179D53}"/>
              </a:ext>
            </a:extLst>
          </p:cNvPr>
          <p:cNvPicPr>
            <a:picLocks noChangeAspect="1"/>
          </p:cNvPicPr>
          <p:nvPr/>
        </p:nvPicPr>
        <p:blipFill>
          <a:blip r:embed="rId2"/>
          <a:stretch>
            <a:fillRect/>
          </a:stretch>
        </p:blipFill>
        <p:spPr>
          <a:xfrm>
            <a:off x="7416800" y="500377"/>
            <a:ext cx="4639733" cy="3479800"/>
          </a:xfrm>
          <a:prstGeom prst="rect">
            <a:avLst/>
          </a:prstGeom>
        </p:spPr>
      </p:pic>
    </p:spTree>
    <p:extLst>
      <p:ext uri="{BB962C8B-B14F-4D97-AF65-F5344CB8AC3E}">
        <p14:creationId xmlns:p14="http://schemas.microsoft.com/office/powerpoint/2010/main" val="49932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0E40BA6-E439-4AF5-99B7-5EAD96496BC5}"/>
              </a:ext>
            </a:extLst>
          </p:cNvPr>
          <p:cNvSpPr/>
          <p:nvPr/>
        </p:nvSpPr>
        <p:spPr>
          <a:xfrm>
            <a:off x="4284133" y="2493201"/>
            <a:ext cx="7010399" cy="2123658"/>
          </a:xfrm>
          <a:prstGeom prst="rect">
            <a:avLst/>
          </a:prstGeom>
        </p:spPr>
        <p:txBody>
          <a:bodyPr wrap="square">
            <a:spAutoFit/>
          </a:bodyPr>
          <a:lstStyle/>
          <a:p>
            <a:pPr algn="ctr"/>
            <a:r>
              <a:rPr lang="uk-UA" sz="4400" dirty="0">
                <a:latin typeface="Arial Black" panose="020B0A04020102020204" pitchFamily="34" charset="0"/>
              </a:rPr>
              <a:t>Гурток «</a:t>
            </a:r>
            <a:r>
              <a:rPr lang="uk-UA" sz="4400" dirty="0" err="1">
                <a:latin typeface="Arial Black" panose="020B0A04020102020204" pitchFamily="34" charset="0"/>
              </a:rPr>
              <a:t>Чирлидінг</a:t>
            </a:r>
            <a:r>
              <a:rPr lang="uk-UA" sz="4400" dirty="0">
                <a:latin typeface="Arial Black" panose="020B0A04020102020204" pitchFamily="34" charset="0"/>
              </a:rPr>
              <a:t>»</a:t>
            </a:r>
          </a:p>
          <a:p>
            <a:pPr algn="ctr"/>
            <a:r>
              <a:rPr lang="uk-UA" sz="4400" dirty="0">
                <a:latin typeface="Arial Black" panose="020B0A04020102020204" pitchFamily="34" charset="0"/>
              </a:rPr>
              <a:t>Керівник: Мирошниченко К.В.</a:t>
            </a:r>
            <a:endParaRPr lang="ru-RU" sz="4400" dirty="0">
              <a:latin typeface="Arial Black" panose="020B0A04020102020204" pitchFamily="34" charset="0"/>
            </a:endParaRPr>
          </a:p>
        </p:txBody>
      </p:sp>
      <p:pic>
        <p:nvPicPr>
          <p:cNvPr id="4" name="Рисунок 3">
            <a:extLst>
              <a:ext uri="{FF2B5EF4-FFF2-40B4-BE49-F238E27FC236}">
                <a16:creationId xmlns:a16="http://schemas.microsoft.com/office/drawing/2014/main" id="{71499427-AC53-4A5A-8214-A9657B73C1CC}"/>
              </a:ext>
            </a:extLst>
          </p:cNvPr>
          <p:cNvPicPr>
            <a:picLocks noChangeAspect="1"/>
          </p:cNvPicPr>
          <p:nvPr/>
        </p:nvPicPr>
        <p:blipFill>
          <a:blip r:embed="rId2"/>
          <a:stretch>
            <a:fillRect/>
          </a:stretch>
        </p:blipFill>
        <p:spPr>
          <a:xfrm>
            <a:off x="0" y="0"/>
            <a:ext cx="3664324" cy="6858000"/>
          </a:xfrm>
          <a:prstGeom prst="rect">
            <a:avLst/>
          </a:prstGeom>
        </p:spPr>
      </p:pic>
    </p:spTree>
    <p:extLst>
      <p:ext uri="{BB962C8B-B14F-4D97-AF65-F5344CB8AC3E}">
        <p14:creationId xmlns:p14="http://schemas.microsoft.com/office/powerpoint/2010/main" val="86273592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899</Words>
  <Application>Microsoft Office PowerPoint</Application>
  <PresentationFormat>Широкоэкранный</PresentationFormat>
  <Paragraphs>54</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Arial Black</vt:lpstr>
      <vt:lpstr>Calibri</vt:lpstr>
      <vt:lpstr>Calibri Light</vt:lpstr>
      <vt:lpstr>Times New Roman</vt:lpstr>
      <vt:lpstr>Тема Office</vt:lpstr>
      <vt:lpstr>Гурткова робота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16</cp:revision>
  <dcterms:created xsi:type="dcterms:W3CDTF">2021-12-27T07:44:23Z</dcterms:created>
  <dcterms:modified xsi:type="dcterms:W3CDTF">2021-12-27T12:13:01Z</dcterms:modified>
</cp:coreProperties>
</file>